
<file path=[Content_Types].xml><?xml version="1.0" encoding="utf-8"?>
<Types xmlns="http://schemas.openxmlformats.org/package/2006/content-types">
  <Default Extension="jpeg" ContentType="image/jpeg"/>
  <Default Extension="mkv" ContentType="video/unknown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4" r:id="rId7"/>
    <p:sldId id="273" r:id="rId8"/>
    <p:sldId id="276" r:id="rId9"/>
    <p:sldId id="274" r:id="rId10"/>
    <p:sldId id="263" r:id="rId11"/>
    <p:sldId id="261" r:id="rId12"/>
    <p:sldId id="265" r:id="rId13"/>
    <p:sldId id="266" r:id="rId14"/>
    <p:sldId id="267" r:id="rId15"/>
    <p:sldId id="268" r:id="rId16"/>
    <p:sldId id="270" r:id="rId17"/>
    <p:sldId id="271" r:id="rId18"/>
    <p:sldId id="272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42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02B2004-D596-4B81-A6A0-5B1394080718}" type="doc">
      <dgm:prSet loTypeId="urn:microsoft.com/office/officeart/2005/8/layout/vList6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C4093D7-E1A0-4420-9DF5-05B902B1F610}">
      <dgm:prSet phldrT="[Text]"/>
      <dgm:spPr/>
      <dgm:t>
        <a:bodyPr/>
        <a:lstStyle/>
        <a:p>
          <a:r>
            <a:rPr lang="en-US" dirty="0"/>
            <a:t>Advantages</a:t>
          </a:r>
        </a:p>
      </dgm:t>
    </dgm:pt>
    <dgm:pt modelId="{3A4910C0-7790-4792-8D82-5C6E577BBDFF}" type="parTrans" cxnId="{247BE08D-4ED9-4945-8CE7-5DE033D87861}">
      <dgm:prSet/>
      <dgm:spPr/>
      <dgm:t>
        <a:bodyPr/>
        <a:lstStyle/>
        <a:p>
          <a:endParaRPr lang="en-US"/>
        </a:p>
      </dgm:t>
    </dgm:pt>
    <dgm:pt modelId="{EE438DD8-FD80-4A93-825C-B7E8A202ED43}" type="sibTrans" cxnId="{247BE08D-4ED9-4945-8CE7-5DE033D87861}">
      <dgm:prSet/>
      <dgm:spPr/>
      <dgm:t>
        <a:bodyPr/>
        <a:lstStyle/>
        <a:p>
          <a:endParaRPr lang="en-US"/>
        </a:p>
      </dgm:t>
    </dgm:pt>
    <dgm:pt modelId="{DFE89922-C6AD-4826-A35D-FD82EFF40C58}">
      <dgm:prSet phldrT="[Text]" custT="1"/>
      <dgm:spPr/>
      <dgm:t>
        <a:bodyPr/>
        <a:lstStyle/>
        <a:p>
          <a:r>
            <a:rPr lang="en-US" sz="3600" dirty="0"/>
            <a:t>High precision</a:t>
          </a:r>
        </a:p>
      </dgm:t>
    </dgm:pt>
    <dgm:pt modelId="{E2CE7B99-811B-4D0F-8B0A-DCF2B57C8C76}" type="parTrans" cxnId="{BAD08F4A-CD1F-44F5-B3E8-62BA5D667098}">
      <dgm:prSet/>
      <dgm:spPr/>
      <dgm:t>
        <a:bodyPr/>
        <a:lstStyle/>
        <a:p>
          <a:endParaRPr lang="en-US"/>
        </a:p>
      </dgm:t>
    </dgm:pt>
    <dgm:pt modelId="{E7335F5A-5E6F-47A2-A59E-B3C30258F7D0}" type="sibTrans" cxnId="{BAD08F4A-CD1F-44F5-B3E8-62BA5D667098}">
      <dgm:prSet/>
      <dgm:spPr/>
      <dgm:t>
        <a:bodyPr/>
        <a:lstStyle/>
        <a:p>
          <a:endParaRPr lang="en-US"/>
        </a:p>
      </dgm:t>
    </dgm:pt>
    <dgm:pt modelId="{CD780723-EE13-4D63-BF68-A1D8819E8200}">
      <dgm:prSet phldrT="[Text]" custT="1"/>
      <dgm:spPr/>
      <dgm:t>
        <a:bodyPr/>
        <a:lstStyle/>
        <a:p>
          <a:r>
            <a:rPr lang="en-US" sz="3600" dirty="0"/>
            <a:t>Layer-by-layer deposition</a:t>
          </a:r>
        </a:p>
      </dgm:t>
    </dgm:pt>
    <dgm:pt modelId="{B47C1E32-F0F0-44B1-A7C8-1976157B21BA}" type="parTrans" cxnId="{D809A936-3239-423B-ACF5-1A940116AD44}">
      <dgm:prSet/>
      <dgm:spPr/>
      <dgm:t>
        <a:bodyPr/>
        <a:lstStyle/>
        <a:p>
          <a:endParaRPr lang="en-US"/>
        </a:p>
      </dgm:t>
    </dgm:pt>
    <dgm:pt modelId="{4B65C690-57D0-4C0C-9361-27AEA4A1C249}" type="sibTrans" cxnId="{D809A936-3239-423B-ACF5-1A940116AD44}">
      <dgm:prSet/>
      <dgm:spPr/>
      <dgm:t>
        <a:bodyPr/>
        <a:lstStyle/>
        <a:p>
          <a:endParaRPr lang="en-US"/>
        </a:p>
      </dgm:t>
    </dgm:pt>
    <dgm:pt modelId="{28D5226A-0538-4479-AC50-0363459C6C4E}">
      <dgm:prSet phldrT="[Text]"/>
      <dgm:spPr/>
      <dgm:t>
        <a:bodyPr/>
        <a:lstStyle/>
        <a:p>
          <a:r>
            <a:rPr lang="en-US" dirty="0"/>
            <a:t>Disadvantages</a:t>
          </a:r>
        </a:p>
      </dgm:t>
    </dgm:pt>
    <dgm:pt modelId="{4DAEFF95-0526-4775-B4C6-B8467C8A8675}" type="parTrans" cxnId="{2F26EC30-2CA7-4434-B3F6-EAAA32BCC803}">
      <dgm:prSet/>
      <dgm:spPr/>
      <dgm:t>
        <a:bodyPr/>
        <a:lstStyle/>
        <a:p>
          <a:endParaRPr lang="en-US"/>
        </a:p>
      </dgm:t>
    </dgm:pt>
    <dgm:pt modelId="{5649B55A-7F88-41B7-8C11-584F9FE75CBA}" type="sibTrans" cxnId="{2F26EC30-2CA7-4434-B3F6-EAAA32BCC803}">
      <dgm:prSet/>
      <dgm:spPr/>
      <dgm:t>
        <a:bodyPr/>
        <a:lstStyle/>
        <a:p>
          <a:endParaRPr lang="en-US"/>
        </a:p>
      </dgm:t>
    </dgm:pt>
    <dgm:pt modelId="{37284EAF-E08A-4A60-A747-35A5D4FE0FAA}">
      <dgm:prSet phldrT="[Text]" custT="1"/>
      <dgm:spPr/>
      <dgm:t>
        <a:bodyPr/>
        <a:lstStyle/>
        <a:p>
          <a:r>
            <a:rPr lang="en-US" sz="3600" dirty="0"/>
            <a:t>Complex in Process Control</a:t>
          </a:r>
        </a:p>
      </dgm:t>
    </dgm:pt>
    <dgm:pt modelId="{61FC3CC3-90C4-4673-8E4B-AE77FE1CF4FF}" type="parTrans" cxnId="{7E12E1B8-62E1-442C-AEB4-74505044449E}">
      <dgm:prSet/>
      <dgm:spPr/>
      <dgm:t>
        <a:bodyPr/>
        <a:lstStyle/>
        <a:p>
          <a:endParaRPr lang="en-US"/>
        </a:p>
      </dgm:t>
    </dgm:pt>
    <dgm:pt modelId="{B9C0FCD7-E4D7-4918-A8EC-865F656C12B8}" type="sibTrans" cxnId="{7E12E1B8-62E1-442C-AEB4-74505044449E}">
      <dgm:prSet/>
      <dgm:spPr/>
      <dgm:t>
        <a:bodyPr/>
        <a:lstStyle/>
        <a:p>
          <a:endParaRPr lang="en-US"/>
        </a:p>
      </dgm:t>
    </dgm:pt>
    <dgm:pt modelId="{B2F68E6E-0628-4FE9-A147-E455000DA5C2}">
      <dgm:prSet phldrT="[Text]" custT="1"/>
      <dgm:spPr/>
      <dgm:t>
        <a:bodyPr/>
        <a:lstStyle/>
        <a:p>
          <a:r>
            <a:rPr lang="en-US" sz="3600" dirty="0"/>
            <a:t>Material limitation</a:t>
          </a:r>
        </a:p>
      </dgm:t>
    </dgm:pt>
    <dgm:pt modelId="{87F01EBC-6CA7-47B8-9C10-30C120A89491}" type="parTrans" cxnId="{E6DC7D87-D5BC-4C89-9B59-804216D241D3}">
      <dgm:prSet/>
      <dgm:spPr/>
      <dgm:t>
        <a:bodyPr/>
        <a:lstStyle/>
        <a:p>
          <a:endParaRPr lang="en-US"/>
        </a:p>
      </dgm:t>
    </dgm:pt>
    <dgm:pt modelId="{7D8F55A2-FCD2-4FD2-900B-AE643443049E}" type="sibTrans" cxnId="{E6DC7D87-D5BC-4C89-9B59-804216D241D3}">
      <dgm:prSet/>
      <dgm:spPr/>
      <dgm:t>
        <a:bodyPr/>
        <a:lstStyle/>
        <a:p>
          <a:endParaRPr lang="en-US"/>
        </a:p>
      </dgm:t>
    </dgm:pt>
    <dgm:pt modelId="{A627071B-B623-486E-848E-637D15C54386}">
      <dgm:prSet phldrT="[Text]" custT="1"/>
      <dgm:spPr/>
      <dgm:t>
        <a:bodyPr/>
        <a:lstStyle/>
        <a:p>
          <a:r>
            <a:rPr lang="en-US" sz="3600" dirty="0"/>
            <a:t>No masking required </a:t>
          </a:r>
        </a:p>
      </dgm:t>
    </dgm:pt>
    <dgm:pt modelId="{9DACEDEB-3B44-454D-854E-02F55ED15D3E}" type="parTrans" cxnId="{B8E6C334-A585-425B-B12A-65CD0CFACFAF}">
      <dgm:prSet/>
      <dgm:spPr/>
      <dgm:t>
        <a:bodyPr/>
        <a:lstStyle/>
        <a:p>
          <a:endParaRPr lang="en-US"/>
        </a:p>
      </dgm:t>
    </dgm:pt>
    <dgm:pt modelId="{19631C68-A9DB-4A66-9759-34C97ECA3A1A}" type="sibTrans" cxnId="{B8E6C334-A585-425B-B12A-65CD0CFACFAF}">
      <dgm:prSet/>
      <dgm:spPr/>
      <dgm:t>
        <a:bodyPr/>
        <a:lstStyle/>
        <a:p>
          <a:endParaRPr lang="en-US"/>
        </a:p>
      </dgm:t>
    </dgm:pt>
    <dgm:pt modelId="{136562BE-487A-4BAF-B670-46F53BA1877C}">
      <dgm:prSet phldrT="[Text]"/>
      <dgm:spPr/>
      <dgm:t>
        <a:bodyPr/>
        <a:lstStyle/>
        <a:p>
          <a:r>
            <a:rPr lang="en-US" sz="3900" dirty="0"/>
            <a:t>Small-scale production.</a:t>
          </a:r>
        </a:p>
      </dgm:t>
    </dgm:pt>
    <dgm:pt modelId="{12116B83-6FD8-4057-BC6B-16D865D7CA18}" type="parTrans" cxnId="{D7741CB0-7BF0-46E4-B1FD-D6B2E454EF42}">
      <dgm:prSet/>
      <dgm:spPr/>
      <dgm:t>
        <a:bodyPr/>
        <a:lstStyle/>
        <a:p>
          <a:endParaRPr lang="en-US"/>
        </a:p>
      </dgm:t>
    </dgm:pt>
    <dgm:pt modelId="{4FB4611F-A6CA-4404-8348-52270F29878C}" type="sibTrans" cxnId="{D7741CB0-7BF0-46E4-B1FD-D6B2E454EF42}">
      <dgm:prSet/>
      <dgm:spPr/>
      <dgm:t>
        <a:bodyPr/>
        <a:lstStyle/>
        <a:p>
          <a:endParaRPr lang="en-US"/>
        </a:p>
      </dgm:t>
    </dgm:pt>
    <dgm:pt modelId="{8C2FE349-8052-443A-9C63-A9A782DD25A8}" type="pres">
      <dgm:prSet presAssocID="{602B2004-D596-4B81-A6A0-5B1394080718}" presName="Name0" presStyleCnt="0">
        <dgm:presLayoutVars>
          <dgm:dir/>
          <dgm:animLvl val="lvl"/>
          <dgm:resizeHandles/>
        </dgm:presLayoutVars>
      </dgm:prSet>
      <dgm:spPr/>
    </dgm:pt>
    <dgm:pt modelId="{8D5AED9A-7BB0-47C7-8255-1F01FFDE08E7}" type="pres">
      <dgm:prSet presAssocID="{EC4093D7-E1A0-4420-9DF5-05B902B1F610}" presName="linNode" presStyleCnt="0"/>
      <dgm:spPr/>
    </dgm:pt>
    <dgm:pt modelId="{4F97B4F4-26FD-4A11-8685-E5983A90E13E}" type="pres">
      <dgm:prSet presAssocID="{EC4093D7-E1A0-4420-9DF5-05B902B1F610}" presName="parentShp" presStyleLbl="node1" presStyleIdx="0" presStyleCnt="2" custScaleX="96009">
        <dgm:presLayoutVars>
          <dgm:bulletEnabled val="1"/>
        </dgm:presLayoutVars>
      </dgm:prSet>
      <dgm:spPr/>
    </dgm:pt>
    <dgm:pt modelId="{55417343-6F4D-4596-9647-AE37B810A634}" type="pres">
      <dgm:prSet presAssocID="{EC4093D7-E1A0-4420-9DF5-05B902B1F610}" presName="childShp" presStyleLbl="bgAccFollowNode1" presStyleIdx="0" presStyleCnt="2">
        <dgm:presLayoutVars>
          <dgm:bulletEnabled val="1"/>
        </dgm:presLayoutVars>
      </dgm:prSet>
      <dgm:spPr/>
    </dgm:pt>
    <dgm:pt modelId="{4DAA4519-015F-48E6-B73E-9B77C124ADFB}" type="pres">
      <dgm:prSet presAssocID="{EE438DD8-FD80-4A93-825C-B7E8A202ED43}" presName="spacing" presStyleCnt="0"/>
      <dgm:spPr/>
    </dgm:pt>
    <dgm:pt modelId="{A748DFF4-2149-4B96-B7C8-F2DFB391983B}" type="pres">
      <dgm:prSet presAssocID="{28D5226A-0538-4479-AC50-0363459C6C4E}" presName="linNode" presStyleCnt="0"/>
      <dgm:spPr/>
    </dgm:pt>
    <dgm:pt modelId="{F64CE3F4-DA8A-4C70-931B-12B50DBD1630}" type="pres">
      <dgm:prSet presAssocID="{28D5226A-0538-4479-AC50-0363459C6C4E}" presName="parentShp" presStyleLbl="node1" presStyleIdx="1" presStyleCnt="2" custScaleX="97776">
        <dgm:presLayoutVars>
          <dgm:bulletEnabled val="1"/>
        </dgm:presLayoutVars>
      </dgm:prSet>
      <dgm:spPr/>
    </dgm:pt>
    <dgm:pt modelId="{6D75975C-79AA-45F1-96E9-5B79AB43A3AA}" type="pres">
      <dgm:prSet presAssocID="{28D5226A-0538-4479-AC50-0363459C6C4E}" presName="childShp" presStyleLbl="bgAccFollowNode1" presStyleIdx="1" presStyleCnt="2">
        <dgm:presLayoutVars>
          <dgm:bulletEnabled val="1"/>
        </dgm:presLayoutVars>
      </dgm:prSet>
      <dgm:spPr/>
    </dgm:pt>
  </dgm:ptLst>
  <dgm:cxnLst>
    <dgm:cxn modelId="{989DE326-ADCD-449C-BAB0-68E0F7106768}" type="presOf" srcId="{A627071B-B623-486E-848E-637D15C54386}" destId="{55417343-6F4D-4596-9647-AE37B810A634}" srcOrd="0" destOrd="2" presId="urn:microsoft.com/office/officeart/2005/8/layout/vList6"/>
    <dgm:cxn modelId="{2F26EC30-2CA7-4434-B3F6-EAAA32BCC803}" srcId="{602B2004-D596-4B81-A6A0-5B1394080718}" destId="{28D5226A-0538-4479-AC50-0363459C6C4E}" srcOrd="1" destOrd="0" parTransId="{4DAEFF95-0526-4775-B4C6-B8467C8A8675}" sibTransId="{5649B55A-7F88-41B7-8C11-584F9FE75CBA}"/>
    <dgm:cxn modelId="{B8E6C334-A585-425B-B12A-65CD0CFACFAF}" srcId="{EC4093D7-E1A0-4420-9DF5-05B902B1F610}" destId="{A627071B-B623-486E-848E-637D15C54386}" srcOrd="2" destOrd="0" parTransId="{9DACEDEB-3B44-454D-854E-02F55ED15D3E}" sibTransId="{19631C68-A9DB-4A66-9759-34C97ECA3A1A}"/>
    <dgm:cxn modelId="{D809A936-3239-423B-ACF5-1A940116AD44}" srcId="{EC4093D7-E1A0-4420-9DF5-05B902B1F610}" destId="{CD780723-EE13-4D63-BF68-A1D8819E8200}" srcOrd="1" destOrd="0" parTransId="{B47C1E32-F0F0-44B1-A7C8-1976157B21BA}" sibTransId="{4B65C690-57D0-4C0C-9361-27AEA4A1C249}"/>
    <dgm:cxn modelId="{9D5A773C-5053-473A-A1EC-4B48F1385B45}" type="presOf" srcId="{136562BE-487A-4BAF-B670-46F53BA1877C}" destId="{6D75975C-79AA-45F1-96E9-5B79AB43A3AA}" srcOrd="0" destOrd="2" presId="urn:microsoft.com/office/officeart/2005/8/layout/vList6"/>
    <dgm:cxn modelId="{AAEE555F-AA4E-4111-9645-28218E2D1D78}" type="presOf" srcId="{EC4093D7-E1A0-4420-9DF5-05B902B1F610}" destId="{4F97B4F4-26FD-4A11-8685-E5983A90E13E}" srcOrd="0" destOrd="0" presId="urn:microsoft.com/office/officeart/2005/8/layout/vList6"/>
    <dgm:cxn modelId="{BAD08F4A-CD1F-44F5-B3E8-62BA5D667098}" srcId="{EC4093D7-E1A0-4420-9DF5-05B902B1F610}" destId="{DFE89922-C6AD-4826-A35D-FD82EFF40C58}" srcOrd="0" destOrd="0" parTransId="{E2CE7B99-811B-4D0F-8B0A-DCF2B57C8C76}" sibTransId="{E7335F5A-5E6F-47A2-A59E-B3C30258F7D0}"/>
    <dgm:cxn modelId="{E6DC7D87-D5BC-4C89-9B59-804216D241D3}" srcId="{28D5226A-0538-4479-AC50-0363459C6C4E}" destId="{B2F68E6E-0628-4FE9-A147-E455000DA5C2}" srcOrd="1" destOrd="0" parTransId="{87F01EBC-6CA7-47B8-9C10-30C120A89491}" sibTransId="{7D8F55A2-FCD2-4FD2-900B-AE643443049E}"/>
    <dgm:cxn modelId="{247BE08D-4ED9-4945-8CE7-5DE033D87861}" srcId="{602B2004-D596-4B81-A6A0-5B1394080718}" destId="{EC4093D7-E1A0-4420-9DF5-05B902B1F610}" srcOrd="0" destOrd="0" parTransId="{3A4910C0-7790-4792-8D82-5C6E577BBDFF}" sibTransId="{EE438DD8-FD80-4A93-825C-B7E8A202ED43}"/>
    <dgm:cxn modelId="{3C351A9A-8468-4AF9-AB1D-C2F0DDCFE6D1}" type="presOf" srcId="{DFE89922-C6AD-4826-A35D-FD82EFF40C58}" destId="{55417343-6F4D-4596-9647-AE37B810A634}" srcOrd="0" destOrd="0" presId="urn:microsoft.com/office/officeart/2005/8/layout/vList6"/>
    <dgm:cxn modelId="{D7741CB0-7BF0-46E4-B1FD-D6B2E454EF42}" srcId="{28D5226A-0538-4479-AC50-0363459C6C4E}" destId="{136562BE-487A-4BAF-B670-46F53BA1877C}" srcOrd="2" destOrd="0" parTransId="{12116B83-6FD8-4057-BC6B-16D865D7CA18}" sibTransId="{4FB4611F-A6CA-4404-8348-52270F29878C}"/>
    <dgm:cxn modelId="{DE48F4B1-4EC8-4B7D-B170-169A5F0C558C}" type="presOf" srcId="{602B2004-D596-4B81-A6A0-5B1394080718}" destId="{8C2FE349-8052-443A-9C63-A9A782DD25A8}" srcOrd="0" destOrd="0" presId="urn:microsoft.com/office/officeart/2005/8/layout/vList6"/>
    <dgm:cxn modelId="{7E12E1B8-62E1-442C-AEB4-74505044449E}" srcId="{28D5226A-0538-4479-AC50-0363459C6C4E}" destId="{37284EAF-E08A-4A60-A747-35A5D4FE0FAA}" srcOrd="0" destOrd="0" parTransId="{61FC3CC3-90C4-4673-8E4B-AE77FE1CF4FF}" sibTransId="{B9C0FCD7-E4D7-4918-A8EC-865F656C12B8}"/>
    <dgm:cxn modelId="{9A2AF4C1-8A7B-47EF-BE00-1CCB136663A6}" type="presOf" srcId="{28D5226A-0538-4479-AC50-0363459C6C4E}" destId="{F64CE3F4-DA8A-4C70-931B-12B50DBD1630}" srcOrd="0" destOrd="0" presId="urn:microsoft.com/office/officeart/2005/8/layout/vList6"/>
    <dgm:cxn modelId="{602D24CA-BB71-4F3C-BBD5-4D9864C60375}" type="presOf" srcId="{CD780723-EE13-4D63-BF68-A1D8819E8200}" destId="{55417343-6F4D-4596-9647-AE37B810A634}" srcOrd="0" destOrd="1" presId="urn:microsoft.com/office/officeart/2005/8/layout/vList6"/>
    <dgm:cxn modelId="{DC8E70E7-9E7D-4A0B-BC67-6A30A72B17BB}" type="presOf" srcId="{B2F68E6E-0628-4FE9-A147-E455000DA5C2}" destId="{6D75975C-79AA-45F1-96E9-5B79AB43A3AA}" srcOrd="0" destOrd="1" presId="urn:microsoft.com/office/officeart/2005/8/layout/vList6"/>
    <dgm:cxn modelId="{DA5239F6-79F1-408F-963F-6B3C1AC1FD8E}" type="presOf" srcId="{37284EAF-E08A-4A60-A747-35A5D4FE0FAA}" destId="{6D75975C-79AA-45F1-96E9-5B79AB43A3AA}" srcOrd="0" destOrd="0" presId="urn:microsoft.com/office/officeart/2005/8/layout/vList6"/>
    <dgm:cxn modelId="{AB4CF44F-A773-481F-A4B5-B13E3AAC79C0}" type="presParOf" srcId="{8C2FE349-8052-443A-9C63-A9A782DD25A8}" destId="{8D5AED9A-7BB0-47C7-8255-1F01FFDE08E7}" srcOrd="0" destOrd="0" presId="urn:microsoft.com/office/officeart/2005/8/layout/vList6"/>
    <dgm:cxn modelId="{D8B2102E-1E2C-4180-A83D-743D77C60A0A}" type="presParOf" srcId="{8D5AED9A-7BB0-47C7-8255-1F01FFDE08E7}" destId="{4F97B4F4-26FD-4A11-8685-E5983A90E13E}" srcOrd="0" destOrd="0" presId="urn:microsoft.com/office/officeart/2005/8/layout/vList6"/>
    <dgm:cxn modelId="{8A6C5EAC-63D2-46BB-9995-FB6F1ECCF688}" type="presParOf" srcId="{8D5AED9A-7BB0-47C7-8255-1F01FFDE08E7}" destId="{55417343-6F4D-4596-9647-AE37B810A634}" srcOrd="1" destOrd="0" presId="urn:microsoft.com/office/officeart/2005/8/layout/vList6"/>
    <dgm:cxn modelId="{1AF0661E-A1ED-46F3-B115-090D5D810AC8}" type="presParOf" srcId="{8C2FE349-8052-443A-9C63-A9A782DD25A8}" destId="{4DAA4519-015F-48E6-B73E-9B77C124ADFB}" srcOrd="1" destOrd="0" presId="urn:microsoft.com/office/officeart/2005/8/layout/vList6"/>
    <dgm:cxn modelId="{54B3BBA6-69FF-4B97-ADED-D647E4BBF210}" type="presParOf" srcId="{8C2FE349-8052-443A-9C63-A9A782DD25A8}" destId="{A748DFF4-2149-4B96-B7C8-F2DFB391983B}" srcOrd="2" destOrd="0" presId="urn:microsoft.com/office/officeart/2005/8/layout/vList6"/>
    <dgm:cxn modelId="{E72E6349-B5A5-41A9-BAC5-2B5E6A16A767}" type="presParOf" srcId="{A748DFF4-2149-4B96-B7C8-F2DFB391983B}" destId="{F64CE3F4-DA8A-4C70-931B-12B50DBD1630}" srcOrd="0" destOrd="0" presId="urn:microsoft.com/office/officeart/2005/8/layout/vList6"/>
    <dgm:cxn modelId="{4A64E584-ED1F-43AE-B57A-5292B00A87FA}" type="presParOf" srcId="{A748DFF4-2149-4B96-B7C8-F2DFB391983B}" destId="{6D75975C-79AA-45F1-96E9-5B79AB43A3AA}" srcOrd="1" destOrd="0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5417343-6F4D-4596-9647-AE37B810A634}">
      <dsp:nvSpPr>
        <dsp:cNvPr id="0" name=""/>
        <dsp:cNvSpPr/>
      </dsp:nvSpPr>
      <dsp:spPr>
        <a:xfrm>
          <a:off x="4542325" y="641"/>
          <a:ext cx="6952219" cy="2500734"/>
        </a:xfrm>
        <a:prstGeom prst="rightArrow">
          <a:avLst>
            <a:gd name="adj1" fmla="val 75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t" anchorCtr="0">
          <a:noAutofit/>
        </a:bodyPr>
        <a:lstStyle/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600" kern="1200" dirty="0"/>
            <a:t>High precision</a:t>
          </a:r>
        </a:p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600" kern="1200" dirty="0"/>
            <a:t>Layer-by-layer deposition</a:t>
          </a:r>
        </a:p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600" kern="1200" dirty="0"/>
            <a:t>No masking required </a:t>
          </a:r>
        </a:p>
      </dsp:txBody>
      <dsp:txXfrm>
        <a:off x="4542325" y="313233"/>
        <a:ext cx="6014444" cy="1875550"/>
      </dsp:txXfrm>
    </dsp:sp>
    <dsp:sp modelId="{4F97B4F4-26FD-4A11-8685-E5983A90E13E}">
      <dsp:nvSpPr>
        <dsp:cNvPr id="0" name=""/>
        <dsp:cNvSpPr/>
      </dsp:nvSpPr>
      <dsp:spPr>
        <a:xfrm>
          <a:off x="92487" y="641"/>
          <a:ext cx="4449837" cy="250073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5260" tIns="87630" rIns="175260" bIns="87630" numCol="1" spcCol="1270" anchor="ctr" anchorCtr="0">
          <a:noAutofit/>
        </a:bodyPr>
        <a:lstStyle/>
        <a:p>
          <a:pPr marL="0" lvl="0" indent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600" kern="1200" dirty="0"/>
            <a:t>Advantages</a:t>
          </a:r>
        </a:p>
      </dsp:txBody>
      <dsp:txXfrm>
        <a:off x="214563" y="122717"/>
        <a:ext cx="4205685" cy="2256582"/>
      </dsp:txXfrm>
    </dsp:sp>
    <dsp:sp modelId="{6D75975C-79AA-45F1-96E9-5B79AB43A3AA}">
      <dsp:nvSpPr>
        <dsp:cNvPr id="0" name=""/>
        <dsp:cNvSpPr/>
      </dsp:nvSpPr>
      <dsp:spPr>
        <a:xfrm>
          <a:off x="4583274" y="2751448"/>
          <a:ext cx="6952219" cy="2500734"/>
        </a:xfrm>
        <a:prstGeom prst="rightArrow">
          <a:avLst>
            <a:gd name="adj1" fmla="val 75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t" anchorCtr="0">
          <a:noAutofit/>
        </a:bodyPr>
        <a:lstStyle/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600" kern="1200" dirty="0"/>
            <a:t>Complex in Process Control</a:t>
          </a:r>
        </a:p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600" kern="1200" dirty="0"/>
            <a:t>Material limitation</a:t>
          </a:r>
        </a:p>
        <a:p>
          <a:pPr marL="285750" lvl="1" indent="-285750" algn="l" defTabSz="1733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900" kern="1200" dirty="0"/>
            <a:t>Small-scale production.</a:t>
          </a:r>
        </a:p>
      </dsp:txBody>
      <dsp:txXfrm>
        <a:off x="4583274" y="3064040"/>
        <a:ext cx="6014444" cy="1875550"/>
      </dsp:txXfrm>
    </dsp:sp>
    <dsp:sp modelId="{F64CE3F4-DA8A-4C70-931B-12B50DBD1630}">
      <dsp:nvSpPr>
        <dsp:cNvPr id="0" name=""/>
        <dsp:cNvSpPr/>
      </dsp:nvSpPr>
      <dsp:spPr>
        <a:xfrm>
          <a:off x="51539" y="2751448"/>
          <a:ext cx="4531734" cy="250073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5260" tIns="87630" rIns="175260" bIns="87630" numCol="1" spcCol="1270" anchor="ctr" anchorCtr="0">
          <a:noAutofit/>
        </a:bodyPr>
        <a:lstStyle/>
        <a:p>
          <a:pPr marL="0" lvl="0" indent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600" kern="1200" dirty="0"/>
            <a:t>Disadvantages</a:t>
          </a:r>
        </a:p>
      </dsp:txBody>
      <dsp:txXfrm>
        <a:off x="173615" y="2873524"/>
        <a:ext cx="4287582" cy="225658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4FBDCA-255D-49AE-909D-57DA4038BD01}" type="datetimeFigureOut">
              <a:rPr lang="en-US" smtClean="0"/>
              <a:t>4/9/2025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3B1700-BDAE-4022-AB3E-CC7F5C5527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5308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3B1700-BDAE-4022-AB3E-CC7F5C55275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7106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9DEF12-7D66-A9C5-49B6-D0926BD6FD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09812A-001B-EE5B-1FFC-FE88915944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8A1594-7F6B-32AA-3BA3-7D5D9CCD0B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D6638D-92D4-4713-9709-2B8415F2E882}" type="datetimeFigureOut">
              <a:rPr lang="en-US" smtClean="0"/>
              <a:t>4/9/2025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3C9ECE-1532-FDE6-9A64-7678422195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6DF98E-FEA7-7C0B-CD30-8D6866612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BE765-C1C3-4095-8205-3D5E1F8C1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2603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C21B6E-8704-AF87-44C7-29375F5B0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280E8C2-D9CB-AAB1-5FA7-2E70261131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20A8B-E675-6173-96A0-D40DF648F8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D6638D-92D4-4713-9709-2B8415F2E882}" type="datetimeFigureOut">
              <a:rPr lang="en-US" smtClean="0"/>
              <a:t>4/9/2025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3C13EA-FE3D-2C10-670C-E085A89D1C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B57028-DBF3-4CBE-082F-F4CE617631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BE765-C1C3-4095-8205-3D5E1F8C1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9923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CACD9EA-82D8-C3FB-A66F-9DF68B903EE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214704-E3AE-3D35-B87C-EA2CBFF4A2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CC1D94-2E6A-D96B-5BC5-B074BE18EB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D6638D-92D4-4713-9709-2B8415F2E882}" type="datetimeFigureOut">
              <a:rPr lang="en-US" smtClean="0"/>
              <a:t>4/9/2025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D41489-F9B5-5323-09A2-823D2AF2B2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0D88E7-963D-3F47-9172-369340D4A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BE765-C1C3-4095-8205-3D5E1F8C1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23452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2687B-FBF8-219F-C12A-5B78AB3896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0A9CE7-6DBF-661E-6417-38AF35E426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5C1B0E-5F6F-2DE8-D4BD-6D37FC9A71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D6638D-92D4-4713-9709-2B8415F2E882}" type="datetimeFigureOut">
              <a:rPr lang="en-US" smtClean="0"/>
              <a:t>4/9/2025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C72CA7-1555-805E-DA4B-83E6B85295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1C7980-679F-974F-C40D-40838F2616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BE765-C1C3-4095-8205-3D5E1F8C1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3628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08EFB5-4644-49DD-2B4D-AB46F18000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9E3416-F80E-902C-7B1E-A2C8AF1C7E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7E29B1-4B00-537F-EF61-348D25EB93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D6638D-92D4-4713-9709-2B8415F2E882}" type="datetimeFigureOut">
              <a:rPr lang="en-US" smtClean="0"/>
              <a:t>4/9/2025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26DF94-17F0-3A13-D174-EB3B14D1D0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42908F-1E15-670E-4222-D7898DBFF0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BE765-C1C3-4095-8205-3D5E1F8C1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319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920CA-B5BF-4A10-3C2B-D6B47BDF5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8EC59C-82AC-6AF5-0EAA-0C53B807E3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1E04C1-6A13-685F-D7A0-531ACA88DE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65FD2F-69A9-85AF-6861-CE1D30AF4C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D6638D-92D4-4713-9709-2B8415F2E882}" type="datetimeFigureOut">
              <a:rPr lang="en-US" smtClean="0"/>
              <a:t>4/9/2025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5F3685-DF13-D724-752E-54206E3856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417DEC-171F-F30C-FEFD-68E1FA993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BE765-C1C3-4095-8205-3D5E1F8C1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8538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C4C0D7-D75A-9679-97F2-550D69DCEC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BAC291-DDD3-7F04-EB56-A308EB10A5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34DD02-F2A1-07EC-E6E0-6EE9F6CF9D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D58FD7A-9B09-53C5-EAB6-48F45F8DBBB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7006191-BFEB-DD4D-4919-614EA91DF3A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3678A80-A258-3F18-6035-B3A29A5A13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D6638D-92D4-4713-9709-2B8415F2E882}" type="datetimeFigureOut">
              <a:rPr lang="en-US" smtClean="0"/>
              <a:t>4/9/2025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38A7201-6E76-F2E6-8366-FBFE23D3D4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DCE45B4-5E17-F241-CFC8-566304F4ED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BE765-C1C3-4095-8205-3D5E1F8C1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6454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D23A8-F71A-B1C3-22B5-924BE9CA3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E4D3088-3826-C8DD-0D3A-143EC97445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D6638D-92D4-4713-9709-2B8415F2E882}" type="datetimeFigureOut">
              <a:rPr lang="en-US" smtClean="0"/>
              <a:t>4/9/2025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515952-35ED-72D0-E866-8F6C52EC7D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A0DBEE-6F01-D42B-F9A1-C878EE876C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BE765-C1C3-4095-8205-3D5E1F8C1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208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3994E57-361B-D254-9F31-808D2E60AC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D6638D-92D4-4713-9709-2B8415F2E882}" type="datetimeFigureOut">
              <a:rPr lang="en-US" smtClean="0"/>
              <a:t>4/9/2025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BA2A4E0-5904-B86C-9B3A-4136889F0F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316721-28BA-D025-75D6-D90DD75A28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BE765-C1C3-4095-8205-3D5E1F8C1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9240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0E8D2-B593-602E-E1EB-FC70D52FC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74E2B9-B659-F2AE-428C-60045E1B14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68489D-37C4-F365-BAA1-32D2C03CAA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7BF917-B488-8897-9700-339A308A8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D6638D-92D4-4713-9709-2B8415F2E882}" type="datetimeFigureOut">
              <a:rPr lang="en-US" smtClean="0"/>
              <a:t>4/9/2025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3C6F09-CAEC-8DB0-9C30-9AB8004FD4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85D3A0-DA8D-3662-E1F0-31C441A21C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BE765-C1C3-4095-8205-3D5E1F8C1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5980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50CFE-CA89-097A-F8CE-0C5FD65EB1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88FB36-BCAB-178E-F95D-82D9A918A13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CAF0EE-59B5-7129-38A8-76CC134587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EDFB2A-F5E1-48B9-2C94-26B4D1B82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D6638D-92D4-4713-9709-2B8415F2E882}" type="datetimeFigureOut">
              <a:rPr lang="en-US" smtClean="0"/>
              <a:t>4/9/2025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B98C22-EE61-A4EB-6538-48D07392AE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B6F896-EAEA-377A-FA9C-F5F662D7A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BE765-C1C3-4095-8205-3D5E1F8C1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728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9234BFA-FFFA-0FE9-F761-27564831A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C365BD-FC12-6A8F-2B2C-2B5FBDA595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AEBD1F-136A-5240-B328-0C32BDFF83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4D6638D-92D4-4713-9709-2B8415F2E882}" type="datetimeFigureOut">
              <a:rPr lang="en-US" smtClean="0"/>
              <a:t>4/9/2025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972228-6CF7-50ED-F3FC-50FB3C39DE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49325D-E1C9-8980-B436-DECF2959F6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75BE765-C1C3-4095-8205-3D5E1F8C1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9707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kv"/><Relationship Id="rId1" Type="http://schemas.microsoft.com/office/2007/relationships/media" Target="../media/media2.mkv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Purple lines of light on a black background&#10;&#10;AI-generated content may be incorrect.">
            <a:extLst>
              <a:ext uri="{FF2B5EF4-FFF2-40B4-BE49-F238E27FC236}">
                <a16:creationId xmlns:a16="http://schemas.microsoft.com/office/drawing/2014/main" id="{CB986054-607C-7282-84C6-4143F2C56B3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26610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7675F36-B55D-B6FF-25B9-1751F2BD1B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US" sz="8000" dirty="0">
                <a:solidFill>
                  <a:srgbClr val="FFFFFF"/>
                </a:solidFill>
                <a:latin typeface="Agency FB" panose="020B0503020202020204" pitchFamily="34" charset="0"/>
              </a:rPr>
              <a:t>Laser chemical vapor deposition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05F43C-5800-C0C5-8AAA-AB2CD6DA22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6235040"/>
            <a:ext cx="5847471" cy="622959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rgbClr val="FFFFFF"/>
                </a:solidFill>
              </a:rPr>
              <a:t>Presented by the : 3</a:t>
            </a:r>
            <a:r>
              <a:rPr lang="en-US" sz="2800" baseline="30000" dirty="0">
                <a:solidFill>
                  <a:srgbClr val="FFFFFF"/>
                </a:solidFill>
              </a:rPr>
              <a:t>rd</a:t>
            </a:r>
            <a:r>
              <a:rPr lang="en-US" sz="2800" dirty="0">
                <a:solidFill>
                  <a:srgbClr val="FFFFFF"/>
                </a:solidFill>
              </a:rPr>
              <a:t> Nano Boys </a:t>
            </a:r>
          </a:p>
        </p:txBody>
      </p:sp>
    </p:spTree>
    <p:extLst>
      <p:ext uri="{BB962C8B-B14F-4D97-AF65-F5344CB8AC3E}">
        <p14:creationId xmlns:p14="http://schemas.microsoft.com/office/powerpoint/2010/main" val="19194874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0716F12-40DB-5D13-794C-7313A23839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B55466-9D9C-4C0A-8CE4-602D2E9FC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6A93FE0-5919-0BA5-88EF-D46E706C86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42784" y="253140"/>
            <a:ext cx="6184555" cy="6184555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EB4DF84-D335-D1F4-F93F-A1B7372101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24848" y="253140"/>
            <a:ext cx="6184555" cy="6184555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9E760D1-AA8B-B8A5-6C95-110FE3F27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03723" y="136525"/>
            <a:ext cx="6184555" cy="6184555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320F9A-726A-FED0-6E62-81C6659364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8331" y="1412463"/>
            <a:ext cx="5204489" cy="316059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latin typeface="Agency FB" panose="020B0503020202020204" pitchFamily="34" charset="0"/>
              </a:rPr>
              <a:t>Types of LCVD</a:t>
            </a:r>
            <a:br>
              <a:rPr lang="en-US" sz="6000" dirty="0">
                <a:solidFill>
                  <a:schemeClr val="bg1"/>
                </a:solidFill>
                <a:latin typeface="Agency FB" panose="020B0503020202020204" pitchFamily="34" charset="0"/>
              </a:rPr>
            </a:br>
            <a:endParaRPr lang="en-US" sz="6000" kern="12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16" name="Graphic 212">
            <a:extLst>
              <a:ext uri="{FF2B5EF4-FFF2-40B4-BE49-F238E27FC236}">
                <a16:creationId xmlns:a16="http://schemas.microsoft.com/office/drawing/2014/main" id="{9BED7B5F-0C16-794F-6A25-0062FE7887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56275" y="975977"/>
            <a:ext cx="413564" cy="4135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18" name="Graphic 212">
            <a:extLst>
              <a:ext uri="{FF2B5EF4-FFF2-40B4-BE49-F238E27FC236}">
                <a16:creationId xmlns:a16="http://schemas.microsoft.com/office/drawing/2014/main" id="{6110A628-70F9-2A54-EDF3-A9142B9F95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56275" y="975977"/>
            <a:ext cx="413564" cy="4135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grpSp>
        <p:nvGrpSpPr>
          <p:cNvPr id="20" name="Graphic 190">
            <a:extLst>
              <a:ext uri="{FF2B5EF4-FFF2-40B4-BE49-F238E27FC236}">
                <a16:creationId xmlns:a16="http://schemas.microsoft.com/office/drawing/2014/main" id="{718C309C-722B-3B2E-04B8-405BD2C599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080947" y="1755501"/>
            <a:ext cx="1598829" cy="531293"/>
            <a:chOff x="2504802" y="1755501"/>
            <a:chExt cx="1598829" cy="531293"/>
          </a:xfrm>
          <a:solidFill>
            <a:schemeClr val="bg1"/>
          </a:solidFill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28E569DF-D1AF-5D41-FFF1-1520CE0AF9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2113855"/>
              <a:ext cx="1598614" cy="172939"/>
            </a:xfrm>
            <a:custGeom>
              <a:avLst/>
              <a:gdLst>
                <a:gd name="connsiteX0" fmla="*/ 1248648 w 1598614"/>
                <a:gd name="connsiteY0" fmla="*/ 172939 h 172939"/>
                <a:gd name="connsiteX1" fmla="*/ 1123031 w 1598614"/>
                <a:gd name="connsiteY1" fmla="*/ 92708 h 172939"/>
                <a:gd name="connsiteX2" fmla="*/ 1024085 w 1598614"/>
                <a:gd name="connsiteY2" fmla="*/ 29469 h 172939"/>
                <a:gd name="connsiteX3" fmla="*/ 925140 w 1598614"/>
                <a:gd name="connsiteY3" fmla="*/ 92708 h 172939"/>
                <a:gd name="connsiteX4" fmla="*/ 799522 w 1598614"/>
                <a:gd name="connsiteY4" fmla="*/ 172939 h 172939"/>
                <a:gd name="connsiteX5" fmla="*/ 799522 w 1598614"/>
                <a:gd name="connsiteY5" fmla="*/ 172939 h 172939"/>
                <a:gd name="connsiteX6" fmla="*/ 673905 w 1598614"/>
                <a:gd name="connsiteY6" fmla="*/ 92708 h 172939"/>
                <a:gd name="connsiteX7" fmla="*/ 574959 w 1598614"/>
                <a:gd name="connsiteY7" fmla="*/ 29469 h 172939"/>
                <a:gd name="connsiteX8" fmla="*/ 476014 w 1598614"/>
                <a:gd name="connsiteY8" fmla="*/ 92708 h 172939"/>
                <a:gd name="connsiteX9" fmla="*/ 350396 w 1598614"/>
                <a:gd name="connsiteY9" fmla="*/ 172939 h 172939"/>
                <a:gd name="connsiteX10" fmla="*/ 224778 w 1598614"/>
                <a:gd name="connsiteY10" fmla="*/ 92708 h 172939"/>
                <a:gd name="connsiteX11" fmla="*/ 125833 w 1598614"/>
                <a:gd name="connsiteY11" fmla="*/ 29469 h 172939"/>
                <a:gd name="connsiteX12" fmla="*/ 26887 w 1598614"/>
                <a:gd name="connsiteY12" fmla="*/ 92708 h 172939"/>
                <a:gd name="connsiteX13" fmla="*/ 0 w 1598614"/>
                <a:gd name="connsiteY13" fmla="*/ 80232 h 172939"/>
                <a:gd name="connsiteX14" fmla="*/ 125618 w 1598614"/>
                <a:gd name="connsiteY14" fmla="*/ 0 h 172939"/>
                <a:gd name="connsiteX15" fmla="*/ 251235 w 1598614"/>
                <a:gd name="connsiteY15" fmla="*/ 80232 h 172939"/>
                <a:gd name="connsiteX16" fmla="*/ 350181 w 1598614"/>
                <a:gd name="connsiteY16" fmla="*/ 143471 h 172939"/>
                <a:gd name="connsiteX17" fmla="*/ 449126 w 1598614"/>
                <a:gd name="connsiteY17" fmla="*/ 80232 h 172939"/>
                <a:gd name="connsiteX18" fmla="*/ 574744 w 1598614"/>
                <a:gd name="connsiteY18" fmla="*/ 0 h 172939"/>
                <a:gd name="connsiteX19" fmla="*/ 700362 w 1598614"/>
                <a:gd name="connsiteY19" fmla="*/ 80232 h 172939"/>
                <a:gd name="connsiteX20" fmla="*/ 799307 w 1598614"/>
                <a:gd name="connsiteY20" fmla="*/ 143471 h 172939"/>
                <a:gd name="connsiteX21" fmla="*/ 799307 w 1598614"/>
                <a:gd name="connsiteY21" fmla="*/ 143471 h 172939"/>
                <a:gd name="connsiteX22" fmla="*/ 898253 w 1598614"/>
                <a:gd name="connsiteY22" fmla="*/ 80232 h 172939"/>
                <a:gd name="connsiteX23" fmla="*/ 1023870 w 1598614"/>
                <a:gd name="connsiteY23" fmla="*/ 0 h 172939"/>
                <a:gd name="connsiteX24" fmla="*/ 1149488 w 1598614"/>
                <a:gd name="connsiteY24" fmla="*/ 80232 h 172939"/>
                <a:gd name="connsiteX25" fmla="*/ 1248433 w 1598614"/>
                <a:gd name="connsiteY25" fmla="*/ 143471 h 172939"/>
                <a:gd name="connsiteX26" fmla="*/ 1347379 w 1598614"/>
                <a:gd name="connsiteY26" fmla="*/ 80232 h 172939"/>
                <a:gd name="connsiteX27" fmla="*/ 1472997 w 1598614"/>
                <a:gd name="connsiteY27" fmla="*/ 0 h 172939"/>
                <a:gd name="connsiteX28" fmla="*/ 1598614 w 1598614"/>
                <a:gd name="connsiteY28" fmla="*/ 80232 h 172939"/>
                <a:gd name="connsiteX29" fmla="*/ 1571942 w 1598614"/>
                <a:gd name="connsiteY29" fmla="*/ 92708 h 172939"/>
                <a:gd name="connsiteX30" fmla="*/ 1472997 w 1598614"/>
                <a:gd name="connsiteY30" fmla="*/ 29469 h 172939"/>
                <a:gd name="connsiteX31" fmla="*/ 1374051 w 1598614"/>
                <a:gd name="connsiteY31" fmla="*/ 92708 h 172939"/>
                <a:gd name="connsiteX32" fmla="*/ 1248648 w 1598614"/>
                <a:gd name="connsiteY32" fmla="*/ 172939 h 172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614" h="172939">
                  <a:moveTo>
                    <a:pt x="1248648" y="172939"/>
                  </a:moveTo>
                  <a:cubicBezTo>
                    <a:pt x="1194229" y="172939"/>
                    <a:pt x="1146046" y="142180"/>
                    <a:pt x="1123031" y="92708"/>
                  </a:cubicBezTo>
                  <a:cubicBezTo>
                    <a:pt x="1104962" y="53775"/>
                    <a:pt x="1067105" y="29469"/>
                    <a:pt x="1024085" y="29469"/>
                  </a:cubicBezTo>
                  <a:cubicBezTo>
                    <a:pt x="981066" y="29469"/>
                    <a:pt x="943208" y="53775"/>
                    <a:pt x="925140" y="92708"/>
                  </a:cubicBezTo>
                  <a:cubicBezTo>
                    <a:pt x="902124" y="142180"/>
                    <a:pt x="853942" y="172939"/>
                    <a:pt x="799522" y="172939"/>
                  </a:cubicBezTo>
                  <a:cubicBezTo>
                    <a:pt x="799522" y="172939"/>
                    <a:pt x="799522" y="172939"/>
                    <a:pt x="799522" y="172939"/>
                  </a:cubicBezTo>
                  <a:cubicBezTo>
                    <a:pt x="744887" y="172939"/>
                    <a:pt x="696920" y="142180"/>
                    <a:pt x="673905" y="92708"/>
                  </a:cubicBezTo>
                  <a:cubicBezTo>
                    <a:pt x="655836" y="53775"/>
                    <a:pt x="617979" y="29469"/>
                    <a:pt x="574959" y="29469"/>
                  </a:cubicBezTo>
                  <a:cubicBezTo>
                    <a:pt x="531939" y="29469"/>
                    <a:pt x="494082" y="53775"/>
                    <a:pt x="476014" y="92708"/>
                  </a:cubicBezTo>
                  <a:cubicBezTo>
                    <a:pt x="452998" y="142180"/>
                    <a:pt x="405031" y="172939"/>
                    <a:pt x="350396" y="172939"/>
                  </a:cubicBezTo>
                  <a:cubicBezTo>
                    <a:pt x="295976" y="172939"/>
                    <a:pt x="247794" y="142180"/>
                    <a:pt x="224778" y="92708"/>
                  </a:cubicBezTo>
                  <a:cubicBezTo>
                    <a:pt x="206710" y="53775"/>
                    <a:pt x="168853" y="29469"/>
                    <a:pt x="125833" y="29469"/>
                  </a:cubicBezTo>
                  <a:cubicBezTo>
                    <a:pt x="82813" y="29469"/>
                    <a:pt x="44956" y="53775"/>
                    <a:pt x="26887" y="92708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268" y="30759"/>
                    <a:pt x="969235" y="0"/>
                    <a:pt x="1023870" y="0"/>
                  </a:cubicBezTo>
                  <a:cubicBezTo>
                    <a:pt x="1078505" y="0"/>
                    <a:pt x="1126472" y="30759"/>
                    <a:pt x="1149488" y="80232"/>
                  </a:cubicBezTo>
                  <a:cubicBezTo>
                    <a:pt x="1167556" y="119165"/>
                    <a:pt x="1205414" y="143471"/>
                    <a:pt x="1248433" y="143471"/>
                  </a:cubicBezTo>
                  <a:cubicBezTo>
                    <a:pt x="1291453" y="143471"/>
                    <a:pt x="1329311" y="119165"/>
                    <a:pt x="1347379" y="80232"/>
                  </a:cubicBezTo>
                  <a:cubicBezTo>
                    <a:pt x="1370394" y="30759"/>
                    <a:pt x="1418361" y="0"/>
                    <a:pt x="1472997" y="0"/>
                  </a:cubicBezTo>
                  <a:cubicBezTo>
                    <a:pt x="1527632" y="0"/>
                    <a:pt x="1575814" y="30759"/>
                    <a:pt x="1598614" y="80232"/>
                  </a:cubicBezTo>
                  <a:lnTo>
                    <a:pt x="1571942" y="92708"/>
                  </a:lnTo>
                  <a:cubicBezTo>
                    <a:pt x="1553874" y="53775"/>
                    <a:pt x="1515801" y="29469"/>
                    <a:pt x="1472997" y="29469"/>
                  </a:cubicBezTo>
                  <a:cubicBezTo>
                    <a:pt x="1429977" y="29469"/>
                    <a:pt x="1392119" y="53775"/>
                    <a:pt x="1374051" y="92708"/>
                  </a:cubicBezTo>
                  <a:cubicBezTo>
                    <a:pt x="1351251" y="142180"/>
                    <a:pt x="1303069" y="172939"/>
                    <a:pt x="1248648" y="172939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E7F6DCDB-6179-2701-9600-CC1D05F373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1755501"/>
              <a:ext cx="1598829" cy="172724"/>
            </a:xfrm>
            <a:custGeom>
              <a:avLst/>
              <a:gdLst>
                <a:gd name="connsiteX0" fmla="*/ 1248648 w 1598829"/>
                <a:gd name="connsiteY0" fmla="*/ 172724 h 172724"/>
                <a:gd name="connsiteX1" fmla="*/ 1123031 w 1598829"/>
                <a:gd name="connsiteY1" fmla="*/ 92492 h 172724"/>
                <a:gd name="connsiteX2" fmla="*/ 1024085 w 1598829"/>
                <a:gd name="connsiteY2" fmla="*/ 29253 h 172724"/>
                <a:gd name="connsiteX3" fmla="*/ 925140 w 1598829"/>
                <a:gd name="connsiteY3" fmla="*/ 92492 h 172724"/>
                <a:gd name="connsiteX4" fmla="*/ 799522 w 1598829"/>
                <a:gd name="connsiteY4" fmla="*/ 172724 h 172724"/>
                <a:gd name="connsiteX5" fmla="*/ 799522 w 1598829"/>
                <a:gd name="connsiteY5" fmla="*/ 172724 h 172724"/>
                <a:gd name="connsiteX6" fmla="*/ 673905 w 1598829"/>
                <a:gd name="connsiteY6" fmla="*/ 92492 h 172724"/>
                <a:gd name="connsiteX7" fmla="*/ 574959 w 1598829"/>
                <a:gd name="connsiteY7" fmla="*/ 29253 h 172724"/>
                <a:gd name="connsiteX8" fmla="*/ 476014 w 1598829"/>
                <a:gd name="connsiteY8" fmla="*/ 92492 h 172724"/>
                <a:gd name="connsiteX9" fmla="*/ 350396 w 1598829"/>
                <a:gd name="connsiteY9" fmla="*/ 172724 h 172724"/>
                <a:gd name="connsiteX10" fmla="*/ 224778 w 1598829"/>
                <a:gd name="connsiteY10" fmla="*/ 92492 h 172724"/>
                <a:gd name="connsiteX11" fmla="*/ 125833 w 1598829"/>
                <a:gd name="connsiteY11" fmla="*/ 29253 h 172724"/>
                <a:gd name="connsiteX12" fmla="*/ 26887 w 1598829"/>
                <a:gd name="connsiteY12" fmla="*/ 92492 h 172724"/>
                <a:gd name="connsiteX13" fmla="*/ 0 w 1598829"/>
                <a:gd name="connsiteY13" fmla="*/ 80232 h 172724"/>
                <a:gd name="connsiteX14" fmla="*/ 125618 w 1598829"/>
                <a:gd name="connsiteY14" fmla="*/ 0 h 172724"/>
                <a:gd name="connsiteX15" fmla="*/ 251235 w 1598829"/>
                <a:gd name="connsiteY15" fmla="*/ 80232 h 172724"/>
                <a:gd name="connsiteX16" fmla="*/ 350181 w 1598829"/>
                <a:gd name="connsiteY16" fmla="*/ 143471 h 172724"/>
                <a:gd name="connsiteX17" fmla="*/ 449126 w 1598829"/>
                <a:gd name="connsiteY17" fmla="*/ 80232 h 172724"/>
                <a:gd name="connsiteX18" fmla="*/ 574744 w 1598829"/>
                <a:gd name="connsiteY18" fmla="*/ 0 h 172724"/>
                <a:gd name="connsiteX19" fmla="*/ 700362 w 1598829"/>
                <a:gd name="connsiteY19" fmla="*/ 80232 h 172724"/>
                <a:gd name="connsiteX20" fmla="*/ 799307 w 1598829"/>
                <a:gd name="connsiteY20" fmla="*/ 143471 h 172724"/>
                <a:gd name="connsiteX21" fmla="*/ 799307 w 1598829"/>
                <a:gd name="connsiteY21" fmla="*/ 143471 h 172724"/>
                <a:gd name="connsiteX22" fmla="*/ 898253 w 1598829"/>
                <a:gd name="connsiteY22" fmla="*/ 80232 h 172724"/>
                <a:gd name="connsiteX23" fmla="*/ 1024085 w 1598829"/>
                <a:gd name="connsiteY23" fmla="*/ 0 h 172724"/>
                <a:gd name="connsiteX24" fmla="*/ 1149703 w 1598829"/>
                <a:gd name="connsiteY24" fmla="*/ 80232 h 172724"/>
                <a:gd name="connsiteX25" fmla="*/ 1248648 w 1598829"/>
                <a:gd name="connsiteY25" fmla="*/ 143471 h 172724"/>
                <a:gd name="connsiteX26" fmla="*/ 1347594 w 1598829"/>
                <a:gd name="connsiteY26" fmla="*/ 80232 h 172724"/>
                <a:gd name="connsiteX27" fmla="*/ 1473212 w 1598829"/>
                <a:gd name="connsiteY27" fmla="*/ 0 h 172724"/>
                <a:gd name="connsiteX28" fmla="*/ 1598829 w 1598829"/>
                <a:gd name="connsiteY28" fmla="*/ 80232 h 172724"/>
                <a:gd name="connsiteX29" fmla="*/ 1572157 w 1598829"/>
                <a:gd name="connsiteY29" fmla="*/ 92492 h 172724"/>
                <a:gd name="connsiteX30" fmla="*/ 1473212 w 1598829"/>
                <a:gd name="connsiteY30" fmla="*/ 29253 h 172724"/>
                <a:gd name="connsiteX31" fmla="*/ 1374266 w 1598829"/>
                <a:gd name="connsiteY31" fmla="*/ 92492 h 172724"/>
                <a:gd name="connsiteX32" fmla="*/ 1248648 w 1598829"/>
                <a:gd name="connsiteY32" fmla="*/ 172724 h 17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829" h="172724">
                  <a:moveTo>
                    <a:pt x="1248648" y="172724"/>
                  </a:moveTo>
                  <a:cubicBezTo>
                    <a:pt x="1194229" y="172724"/>
                    <a:pt x="1146046" y="141965"/>
                    <a:pt x="1123031" y="92492"/>
                  </a:cubicBezTo>
                  <a:cubicBezTo>
                    <a:pt x="1104962" y="53560"/>
                    <a:pt x="1067105" y="29253"/>
                    <a:pt x="1024085" y="29253"/>
                  </a:cubicBezTo>
                  <a:cubicBezTo>
                    <a:pt x="981066" y="29253"/>
                    <a:pt x="943208" y="53560"/>
                    <a:pt x="925140" y="92492"/>
                  </a:cubicBezTo>
                  <a:cubicBezTo>
                    <a:pt x="902124" y="141965"/>
                    <a:pt x="853942" y="172724"/>
                    <a:pt x="799522" y="172724"/>
                  </a:cubicBezTo>
                  <a:cubicBezTo>
                    <a:pt x="799522" y="172724"/>
                    <a:pt x="799522" y="172724"/>
                    <a:pt x="799522" y="172724"/>
                  </a:cubicBezTo>
                  <a:cubicBezTo>
                    <a:pt x="744887" y="172724"/>
                    <a:pt x="696920" y="141965"/>
                    <a:pt x="673905" y="92492"/>
                  </a:cubicBezTo>
                  <a:cubicBezTo>
                    <a:pt x="655836" y="53560"/>
                    <a:pt x="617979" y="29253"/>
                    <a:pt x="574959" y="29253"/>
                  </a:cubicBezTo>
                  <a:cubicBezTo>
                    <a:pt x="531939" y="29253"/>
                    <a:pt x="494082" y="53560"/>
                    <a:pt x="476014" y="92492"/>
                  </a:cubicBezTo>
                  <a:cubicBezTo>
                    <a:pt x="452998" y="141965"/>
                    <a:pt x="405031" y="172724"/>
                    <a:pt x="350396" y="172724"/>
                  </a:cubicBezTo>
                  <a:cubicBezTo>
                    <a:pt x="295976" y="172724"/>
                    <a:pt x="247794" y="141965"/>
                    <a:pt x="224778" y="92492"/>
                  </a:cubicBezTo>
                  <a:cubicBezTo>
                    <a:pt x="206710" y="53560"/>
                    <a:pt x="168853" y="29253"/>
                    <a:pt x="125833" y="29253"/>
                  </a:cubicBezTo>
                  <a:cubicBezTo>
                    <a:pt x="82813" y="29253"/>
                    <a:pt x="44956" y="53560"/>
                    <a:pt x="26887" y="92492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483" y="30759"/>
                    <a:pt x="969450" y="0"/>
                    <a:pt x="1024085" y="0"/>
                  </a:cubicBezTo>
                  <a:cubicBezTo>
                    <a:pt x="1078720" y="0"/>
                    <a:pt x="1126688" y="30759"/>
                    <a:pt x="1149703" y="80232"/>
                  </a:cubicBezTo>
                  <a:cubicBezTo>
                    <a:pt x="1167771" y="119165"/>
                    <a:pt x="1205629" y="143471"/>
                    <a:pt x="1248648" y="143471"/>
                  </a:cubicBezTo>
                  <a:cubicBezTo>
                    <a:pt x="1291668" y="143471"/>
                    <a:pt x="1329526" y="119165"/>
                    <a:pt x="1347594" y="80232"/>
                  </a:cubicBezTo>
                  <a:cubicBezTo>
                    <a:pt x="1370610" y="30759"/>
                    <a:pt x="1418792" y="0"/>
                    <a:pt x="1473212" y="0"/>
                  </a:cubicBezTo>
                  <a:cubicBezTo>
                    <a:pt x="1527847" y="0"/>
                    <a:pt x="1576029" y="30759"/>
                    <a:pt x="1598829" y="80232"/>
                  </a:cubicBezTo>
                  <a:lnTo>
                    <a:pt x="1572157" y="92492"/>
                  </a:lnTo>
                  <a:cubicBezTo>
                    <a:pt x="1554089" y="53560"/>
                    <a:pt x="1516016" y="29253"/>
                    <a:pt x="1473212" y="29253"/>
                  </a:cubicBezTo>
                  <a:cubicBezTo>
                    <a:pt x="1430192" y="29253"/>
                    <a:pt x="1392335" y="53560"/>
                    <a:pt x="1374266" y="92492"/>
                  </a:cubicBezTo>
                  <a:cubicBezTo>
                    <a:pt x="1351251" y="141965"/>
                    <a:pt x="1303069" y="172724"/>
                    <a:pt x="1248648" y="172724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4" name="Oval 23">
            <a:extLst>
              <a:ext uri="{FF2B5EF4-FFF2-40B4-BE49-F238E27FC236}">
                <a16:creationId xmlns:a16="http://schemas.microsoft.com/office/drawing/2014/main" id="{7C695BAF-5B8A-0B5B-0281-F25AFD12B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19820" y="4236107"/>
            <a:ext cx="510988" cy="510988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E0E030C-235F-B9F1-1AFE-180B6D50AA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19820" y="4236107"/>
            <a:ext cx="510988" cy="510988"/>
          </a:xfrm>
          <a:prstGeom prst="ellipse">
            <a:avLst/>
          </a:pr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28" name="Graphic 4">
            <a:extLst>
              <a:ext uri="{FF2B5EF4-FFF2-40B4-BE49-F238E27FC236}">
                <a16:creationId xmlns:a16="http://schemas.microsoft.com/office/drawing/2014/main" id="{1DE19362-4884-A014-DD13-FB32826A18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597506" y="4175798"/>
            <a:ext cx="1861486" cy="1861665"/>
            <a:chOff x="5734053" y="3067000"/>
            <a:chExt cx="724484" cy="724549"/>
          </a:xfrm>
          <a:solidFill>
            <a:schemeClr val="bg1"/>
          </a:solidFill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E4C41A45-4233-2DB6-D3BA-78B34ED157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067000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F9637FE1-83B9-79CD-D0D8-85181F4DB5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067000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EF4860BF-A9D3-78F5-0E79-3556A1F0B0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95067672-B0B5-3B9C-5886-B321F43C15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114E90AB-F672-DF40-35B2-3233CD1772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1E4B402C-CEE6-7076-18FD-F166E272E1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2" y="3067000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E62BA39E-18B3-3E09-E2E2-906F2E65DC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0BDA845D-3E06-47E6-442F-023B29CA62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126244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C4F66365-CC76-B594-7CE6-A015DE921D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12624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43C30533-EE92-D55C-603F-4C13FCC27F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12624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96249F83-C2A7-D743-F155-DA4FA35715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12624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AD8C75A-66E0-181F-7C30-AC6723550C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12624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38572149-58DD-DF23-F06B-C41B52BC82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1" y="312624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8 w 14097"/>
                <a:gd name="connsiteY1" fmla="*/ 14097 h 14097"/>
                <a:gd name="connsiteX2" fmla="*/ 0 w 14097"/>
                <a:gd name="connsiteY2" fmla="*/ 7049 h 14097"/>
                <a:gd name="connsiteX3" fmla="*/ 7048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61297018-CAEF-224E-86C9-DC28AC751F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12624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1F9C5348-F24D-981D-AD6B-DDF0667FEA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185393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C48D4F75-95C8-E418-8AC0-F6F4A66D5F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185393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34D71A6E-829D-B664-5889-84340A7550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18539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C295631B-96B9-8514-858B-2FBC8C58FC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18539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F816D4FE-418A-3080-4299-587F156BA9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18539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C92AAE1C-BD5C-B968-5815-A45CC76C3D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2" y="3185393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745FB640-FA20-7562-C663-5A603BC2AF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18539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F23F2C35-072D-5F9E-1C69-BBAB04383E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244637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1AA06143-30CE-6E0B-F23B-8E1CF752DB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244635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286B9F15-543F-5C46-6A5B-323706BF66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244635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5B3774AF-F97F-5D2E-FA33-6EA7CDC2E2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244635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603D0CF2-C1BF-7FF9-35B8-D11F981C66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244635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A4B55D18-C11B-AB3C-26A1-17FF0049F6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1" y="3244637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1C4197E4-35EB-4658-A651-F419585665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244635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EA5AC653-F034-7390-4CAD-9A01D3E531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303786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7B38CDA1-1D5F-DC53-9E6F-F84046B2ED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303786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09CCC564-865F-399F-23E8-AED24331A8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3037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497B4641-E9F4-723B-0F60-5933EE2F15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3037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F4D6D95C-0C8D-0B1D-4080-19C0896298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3037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5CCED06D-46CC-52BF-4B7D-A14B27DADE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1" y="3303786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6DCF9564-25FD-26A9-64AE-3BAD26AE3D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3037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2007994E-060B-9F76-81BE-279AAF1951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363031"/>
              <a:ext cx="14192" cy="14097"/>
            </a:xfrm>
            <a:custGeom>
              <a:avLst/>
              <a:gdLst>
                <a:gd name="connsiteX0" fmla="*/ 14192 w 14192"/>
                <a:gd name="connsiteY0" fmla="*/ 7048 h 14097"/>
                <a:gd name="connsiteX1" fmla="*/ 7144 w 14192"/>
                <a:gd name="connsiteY1" fmla="*/ 14097 h 14097"/>
                <a:gd name="connsiteX2" fmla="*/ 0 w 14192"/>
                <a:gd name="connsiteY2" fmla="*/ 7048 h 14097"/>
                <a:gd name="connsiteX3" fmla="*/ 7049 w 14192"/>
                <a:gd name="connsiteY3" fmla="*/ 0 h 14097"/>
                <a:gd name="connsiteX4" fmla="*/ 14192 w 14192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D58CF443-CD60-DEBB-40F0-03C916F691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363029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30605028-FC60-BD6F-38D1-69ED4DF8BF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36302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56249164-75B7-F0CB-751E-976E220EFE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36302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9324C1B8-7C22-6525-0F17-C609E3D43B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36302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D61F05CE-7277-FC9D-50EF-4BC38827C4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1" y="3363031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8 w 14097"/>
                <a:gd name="connsiteY1" fmla="*/ 14097 h 14097"/>
                <a:gd name="connsiteX2" fmla="*/ 0 w 14097"/>
                <a:gd name="connsiteY2" fmla="*/ 7048 h 14097"/>
                <a:gd name="connsiteX3" fmla="*/ 7048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D8D82475-DB6B-9007-76BF-C8C9A9C7E0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36302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14EE44ED-03D9-4BEF-5792-F554FF0B46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422181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6B8920E0-4F6D-E4B8-7CE3-7256CDC4F8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422181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0A41A808-3A3F-6D60-0B0E-215B6D48E1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4221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2168B3A5-0A96-22C4-761F-5CF4E0286A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4221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C36E4D04-9717-7C31-E33B-CD596364E1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4221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7A0B320D-6E7E-B37F-4723-75F5FDB3AE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1" y="3422181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E4DFD0B4-33D0-6E94-751D-F796FBEF30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4221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B88AF653-6155-74BF-0C8A-CA319BF936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87" y="3067000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6953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8A8B004D-47C0-5C80-7108-76BEF62A1D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38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4CC94726-0099-FCA4-E2BC-4ED83994DC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83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9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6481E212-5456-652F-594F-006A40252A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33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A178A571-1A86-A7CF-8CF3-91A3BFFBD0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79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24F84683-5D5F-8A29-C3D5-9F1BFE5A66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9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AD1028AD-9FFF-A654-3401-6BC3DBBB9F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87" y="3126241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FC98D4BE-8F3C-FA7B-E3E8-57D5B217AE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38" y="312624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B7DAB249-5EB9-A721-9DA1-03A05DAA3F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83" y="312624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8E0A9BA8-2F3B-EBFE-E3A5-DD2CDA4B2E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33" y="312624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FB0643D7-7A4B-03B0-1F23-4EE75310FA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79" y="3126240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3445B0E4-158F-5829-A242-A5C2B516D0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9" y="3126242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FD14BC34-1C10-421D-E1E1-68824D04AE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87" y="3185391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72972109-B374-0F8C-B0F5-DB1BA7E668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38" y="318539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5E8841C8-3E77-150C-A7A9-8837AF12E3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83" y="318539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861F8A07-3014-5263-DEF7-E066E088C5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33" y="318539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5EB0DEE5-BF2A-F974-3E52-7253FD7939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79" y="318539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21422F0C-8A43-97E4-ECC0-405B8CA042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9" y="3185391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71C063CD-321D-6BAC-316B-5ED46AD404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87" y="3244634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88DBDAB0-A952-55B5-B43C-4617A93013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38" y="3244634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AA6E6C69-F3A0-4592-370D-90F5814B4D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83" y="3244634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2CDFFD99-3CB8-479F-FCAC-1D925ACF4A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33" y="3244634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6DCFD5FB-0AF6-9696-D21F-C3650872AC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79" y="3244634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2291A6D5-9517-5898-67B2-1A740B31E4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9" y="324463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836B82B2-7942-1A07-87F3-FB6824F35A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87" y="3303786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054477BA-5D51-57A0-AE71-C46D160B90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38" y="33037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91534FE2-789B-50A7-7638-624D8A8F48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83" y="33037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CBE3AA61-960A-A8D5-9E96-BED4759D6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33" y="33037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6924D56E-14EA-96FC-1820-A56A2E2BFD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79" y="33037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5541700D-52B1-4D12-72A9-B06B8FC45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9" y="330378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C7EFC472-5178-3662-E3CB-10409C43D8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87" y="3363028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DCA50088-A754-59A7-FC26-121A1956FB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38" y="336302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0078C2D4-74F0-40A1-CEE7-F58FC5C887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83" y="336302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55973292-4C79-435B-7CDC-73C2CA1A63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33" y="336302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F257EEC1-B78B-A755-5090-B36802157D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79" y="336302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0C118BCE-EB43-BBAF-784A-08E63FF9F6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9" y="3363029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48B56423-477D-D943-B6A4-4807B02850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87" y="342217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149D021E-7264-42EE-7C74-31689C11EB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38" y="342217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B20634CD-4719-4620-27F2-F06F1C32B1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83" y="342217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120B9F5B-6850-729E-7009-7255F42BED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33" y="342217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67AE1D2C-7E32-BE7A-7F96-354AA56ADB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79" y="342218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E224F77B-F6B3-79AE-7AA5-7F5E0F118E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9" y="34221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D470782A-D85F-C64F-9A8D-E2A8ABE6F4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481330"/>
              <a:ext cx="14192" cy="14096"/>
            </a:xfrm>
            <a:custGeom>
              <a:avLst/>
              <a:gdLst>
                <a:gd name="connsiteX0" fmla="*/ 14192 w 14192"/>
                <a:gd name="connsiteY0" fmla="*/ 7049 h 14096"/>
                <a:gd name="connsiteX1" fmla="*/ 7144 w 14192"/>
                <a:gd name="connsiteY1" fmla="*/ 14097 h 14096"/>
                <a:gd name="connsiteX2" fmla="*/ 0 w 14192"/>
                <a:gd name="connsiteY2" fmla="*/ 7049 h 14096"/>
                <a:gd name="connsiteX3" fmla="*/ 7049 w 14192"/>
                <a:gd name="connsiteY3" fmla="*/ 0 h 14096"/>
                <a:gd name="connsiteX4" fmla="*/ 14192 w 14192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1049"/>
                    <a:pt x="0" y="7049"/>
                  </a:cubicBezTo>
                  <a:cubicBezTo>
                    <a:pt x="0" y="3048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FD269633-7571-C42A-4AC5-29D5F6FDA6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481330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526FB912-FFEF-E3AE-19B3-40E53B8620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481330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33E614A3-7014-F630-6ADB-9CAC513333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481330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80B15284-5E65-CDBE-1499-A85D2A81B0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481330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A17A3F58-5469-844C-F4FF-9B492D6AC2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2" y="3481330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41641BED-53BB-C58C-6F87-16D13E49AC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481330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C67A76A8-33C3-EB88-497B-4D5750FCA9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54057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6AF69599-B132-A34B-5B84-8E9FF2FAC9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540575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0C20AA47-DAE4-04F3-DD90-E1CBAA8E39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54057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3491FC84-353B-9151-DBCA-3A1B6531AD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54057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9468E50C-A88B-3206-558D-0D401E1A06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54057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EB3DF774-A239-5688-916B-B3F8D81360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2" y="3540575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57A2F38E-363B-4C74-DB00-AD32AC01BA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54057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DC12BB4D-073C-29E3-EF0A-C4CBCA0145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59972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9A69BA1B-9F6F-D9AF-33E5-B823BEFCB8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5997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A69FBD0A-215C-71FC-B2D2-D5878A53A4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5997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84A20F61-8EE9-E116-FAF3-9222CCD837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5997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CD445A4E-737E-CCC3-3614-CE9011F103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5997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5C57A189-F1D1-955F-9A73-7EFE067EEB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1" y="35997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152DA892-C405-1FE6-988B-7C645E8572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5997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FF255555-422F-FE9E-09B5-B8A3C9A8A9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3" y="3658968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DEB8FAD5-0828-D9CB-4AD0-BBD903DE29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99" y="3658968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6C83FDFF-FDC8-C7A0-9AA6-3288F73A79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49" y="365896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E89F327C-7ADE-FE25-1E52-226A49D55E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65896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8898C2AD-F258-A3DA-E253-A4DB0BF1DB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5" y="365896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164D7F2C-8A82-29CD-6186-35C3CE34E9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0" y="3658968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99889E27-507B-3573-08C1-E1D7E2C36A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65896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8ACC985D-8A08-8FCB-6765-018FD3BB80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718118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EA86F109-7F56-8676-2BA2-206DC32F2B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718118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0466A099-7057-719A-1FC6-44BA26F84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71811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2A94176B-C5C9-C6BF-8BDE-5DBA63FA74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6" y="371811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21D35681-1D02-E027-D9EB-14C5E29BDA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71811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3D334DE2-2054-C9C3-EA83-34049C844E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1" y="3718118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1D911823-820F-2E5C-8227-8E0C61FE73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71811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4C5306A4-B6FC-9A89-264D-8D3B236DB0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7" y="3777362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9BF9661E-A65C-6B03-DB13-8B20E6CAE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1" y="3777362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E9181319-2E73-BA86-8005-02545EBFF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3" y="3777360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4AD6425C-C3C9-4851-F4B2-6535379BD2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701" y="3777360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0ADB619D-26DA-A227-9BC9-B39DC92975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54" y="3777360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BAFF27CC-34DB-6CFE-CAC3-C6C015B565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102" y="3777362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BAEADB63-740E-4E91-4DA0-AF4FF7F99C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50" y="3777360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92B6CB3A-7C50-4DA4-5F02-AA92E26B17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95" y="3481330"/>
              <a:ext cx="14097" cy="14096"/>
            </a:xfrm>
            <a:custGeom>
              <a:avLst/>
              <a:gdLst>
                <a:gd name="connsiteX0" fmla="*/ 14097 w 14097"/>
                <a:gd name="connsiteY0" fmla="*/ 7049 h 14096"/>
                <a:gd name="connsiteX1" fmla="*/ 7049 w 14097"/>
                <a:gd name="connsiteY1" fmla="*/ 14097 h 14096"/>
                <a:gd name="connsiteX2" fmla="*/ 0 w 14097"/>
                <a:gd name="connsiteY2" fmla="*/ 7049 h 14096"/>
                <a:gd name="connsiteX3" fmla="*/ 7049 w 14097"/>
                <a:gd name="connsiteY3" fmla="*/ 0 h 14096"/>
                <a:gd name="connsiteX4" fmla="*/ 14097 w 14097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48079F67-0412-8594-39F6-5B1B689E4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46" y="3481330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11B850C1-B04A-8BAE-E5A9-0CB3C5497C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91" y="3481330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9 w 14096"/>
                <a:gd name="connsiteY1" fmla="*/ 14097 h 14096"/>
                <a:gd name="connsiteX2" fmla="*/ 0 w 14096"/>
                <a:gd name="connsiteY2" fmla="*/ 7049 h 14096"/>
                <a:gd name="connsiteX3" fmla="*/ 7049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0E763B6D-34D6-F9C6-6B2C-2755F4A080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42" y="3481330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EF55455D-60E1-9210-3B25-88D89D1148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88" y="3481330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516F6CAE-11E9-0F1F-016D-B076AD6B32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37" y="348132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B66D094F-276B-D645-AA52-72BAFB42F2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95" y="3540578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8D22E3E2-7D9B-6975-5E75-2D1809437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46" y="35405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FBDF0D44-BFE4-0656-CA68-E4AE58EE76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91" y="354058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EE2C1D46-5C47-B6A6-D93D-38CA32DED4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42" y="354058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57BD8D91-E696-FA40-4541-4418C80115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88" y="35405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F95A28A4-90AC-D734-23F1-9D4393F58B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37" y="3540588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F2E243CC-8CB9-D38B-0B7E-A34EE788B9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95" y="3599737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499E31F7-4F92-00D8-0AE6-7B617BEDA4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46" y="359973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2F913D4D-DBFB-4F4D-DE43-026378DC16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91" y="359973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EE660297-8B8A-341E-8005-63E0106FA8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42" y="359973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F9FEBB38-2772-347D-2403-BAB8EA0060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88" y="359973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10C34913-478E-0226-F9B3-89A0F7B5B0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37" y="359973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BECADF23-B00D-C83B-4D89-20E596A2C1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95" y="3658981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0A0ACBAE-D8C6-6B0B-7C07-080AF08312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46" y="36589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6F72D287-7198-956F-73D1-87D6348D08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91" y="36589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77640953-AA88-E3A4-1EEB-7A7D2927BD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42" y="36589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F151E57C-8B7A-CD61-61EA-F60F978D9D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88" y="36589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D25320A6-F3E9-8578-D639-D9F0C859D5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41" y="365897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D2876682-5443-84F9-C848-0F609BEE0C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99" y="371813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42D95D0C-1164-C8FA-AC39-9EADD1FDE3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50" y="371813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3D1294D3-AE27-2982-99D9-289DE4D1A8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95" y="371813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39DEC2AD-407A-7D27-D3BC-22D4F4ED3C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45" y="371813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76467F6A-24C8-7150-757C-6194F9CF9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92" y="371812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2CD3BCBE-D834-0DEF-87E1-F753DCE464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40" y="37181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23DF6076-F522-B3E7-5586-6C8B6F0FFA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95" y="3777375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924567FD-0759-89E2-850D-9A9E7E7BD6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50" y="3777375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DD2D5728-4B9E-25AA-B8F6-C1F6C2D527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96" y="3777375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ACEEFAE8-5600-812E-A85F-8AEF9DB7DB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55" y="3777354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0A4311EC-B24A-A4C5-F62B-52DEDA2C67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314" y="3777450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F1FE465A-34E6-2583-5571-BEC7D9B932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4" y="37774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2627742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76">
            <a:extLst>
              <a:ext uri="{FF2B5EF4-FFF2-40B4-BE49-F238E27FC236}">
                <a16:creationId xmlns:a16="http://schemas.microsoft.com/office/drawing/2014/main" id="{3A397E3E-B90C-4D82-BAAA-36F7AC6A45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Freeform: Shape 77">
            <a:extLst>
              <a:ext uri="{FF2B5EF4-FFF2-40B4-BE49-F238E27FC236}">
                <a16:creationId xmlns:a16="http://schemas.microsoft.com/office/drawing/2014/main" id="{E16C8D8F-10E9-4498-ABDB-0F923F8B68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24561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1E5A83E3-8A11-4492-BB6E-F5F2240316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564296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80" name="Freeform: Shape 79">
            <a:extLst>
              <a:ext uri="{FF2B5EF4-FFF2-40B4-BE49-F238E27FC236}">
                <a16:creationId xmlns:a16="http://schemas.microsoft.com/office/drawing/2014/main" id="{8CF5E676-CA04-4CED-9F1E-5026ED66E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782347" cy="2943932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6BA9E676-A8FC-4C2F-8D78-C13ED8ABD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782347" cy="2943932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82" name="Freeform: Shape 81">
            <a:extLst>
              <a:ext uri="{FF2B5EF4-FFF2-40B4-BE49-F238E27FC236}">
                <a16:creationId xmlns:a16="http://schemas.microsoft.com/office/drawing/2014/main" id="{A2B5CBEA-F125-49B6-8335-227C325B11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65207" y="4529611"/>
            <a:ext cx="2426793" cy="2328389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EECD79B5-5FC5-495F-BFD6-346C16E787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65207" y="4529611"/>
            <a:ext cx="2426793" cy="2328389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6">
              <a:alpha val="3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2C1D3151-5F97-4860-B56C-C98BD62CC2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21898" y="819446"/>
            <a:ext cx="8751370" cy="5402463"/>
          </a:xfrm>
          <a:prstGeom prst="rect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32D9D048-3063-435A-8C23-26C1907E9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21898" y="819446"/>
            <a:ext cx="8751370" cy="5402463"/>
          </a:xfrm>
          <a:prstGeom prst="rect">
            <a:avLst/>
          </a:pr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8DE96824-E506-4448-8704-5EC7BF7BC5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20315" y="727769"/>
            <a:ext cx="8751370" cy="5402463"/>
          </a:xfrm>
          <a:prstGeom prst="rect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4D1A5E71-B6B6-486A-8CDC-C7ABD9B90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29446" y="4786746"/>
            <a:ext cx="620727" cy="620727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B6C541AE-9B02-44C0-B8C6-B2DEA7ED38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29446" y="4786746"/>
            <a:ext cx="620727" cy="620727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6B3B57-7712-90EF-8812-3400269F7D39}"/>
              </a:ext>
            </a:extLst>
          </p:cNvPr>
          <p:cNvSpPr txBox="1"/>
          <p:nvPr/>
        </p:nvSpPr>
        <p:spPr>
          <a:xfrm>
            <a:off x="1861854" y="900019"/>
            <a:ext cx="8508248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Pyrolytic : Thermally-driven reactions in which a focused laser beam is used to locally heat the surface of the substrate to the temperature required for decomposition -continuous wave infrared lasers such as Co2 and </a:t>
            </a:r>
            <a:r>
              <a:rPr lang="en-US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Nd:YAG</a:t>
            </a:r>
            <a:r>
              <a:rPr lang="en-US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Photolytic </a:t>
            </a:r>
            <a:r>
              <a:rPr lang="en-US" sz="2800" dirty="0">
                <a:solidFill>
                  <a:schemeClr val="bg1"/>
                </a:solidFill>
              </a:rPr>
              <a:t>: </a:t>
            </a:r>
            <a:r>
              <a:rPr lang="en-US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Use photons from focused laser beams to directly dissociate reactant gases, resulting in precise deposition of solid material - UV lasers such as </a:t>
            </a:r>
            <a:r>
              <a:rPr lang="en-US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Ar</a:t>
            </a:r>
            <a:r>
              <a:rPr lang="en-US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+, ArF-</a:t>
            </a:r>
            <a:r>
              <a:rPr lang="en-US" sz="2800" dirty="0">
                <a:solidFill>
                  <a:schemeClr val="bg1"/>
                </a:solidFill>
              </a:rPr>
              <a:t>193nm</a:t>
            </a:r>
            <a:r>
              <a:rPr lang="en-US" sz="2800" dirty="0"/>
              <a:t> </a:t>
            </a:r>
            <a:r>
              <a:rPr lang="en-US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, and krF-</a:t>
            </a:r>
            <a:r>
              <a:rPr lang="en-US" sz="2800" dirty="0">
                <a:solidFill>
                  <a:schemeClr val="bg1"/>
                </a:solidFill>
              </a:rPr>
              <a:t>248nm</a:t>
            </a:r>
            <a:r>
              <a:rPr lang="en-US" sz="2800" dirty="0"/>
              <a:t> </a:t>
            </a:r>
            <a:r>
              <a:rPr lang="en-US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051177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8C2FE34-0DAB-AEE9-DB3C-617375CFB5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59720D9-6B0F-BD32-A63E-3FEEAC4291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882847C-F9E2-DB12-D69B-65B36B60D2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42784" y="253140"/>
            <a:ext cx="6184555" cy="6184555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815D846-1B23-86F6-FB5F-11BFEE92DC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24848" y="253140"/>
            <a:ext cx="6184555" cy="6184555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4F88A6F-E315-88CF-36B9-5083812453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03723" y="136525"/>
            <a:ext cx="6184555" cy="6184555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4E27FD-D3CE-33A7-6863-2426D19E41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1400" y="965580"/>
            <a:ext cx="5204489" cy="316059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latin typeface="Agency FB" panose="020B0503020202020204" pitchFamily="34" charset="0"/>
              </a:rPr>
              <a:t>Applications</a:t>
            </a:r>
            <a:endParaRPr lang="en-US" sz="6000" kern="12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16" name="Graphic 212">
            <a:extLst>
              <a:ext uri="{FF2B5EF4-FFF2-40B4-BE49-F238E27FC236}">
                <a16:creationId xmlns:a16="http://schemas.microsoft.com/office/drawing/2014/main" id="{1F87226B-D555-5BAD-6D0D-33D6A30E55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56275" y="975977"/>
            <a:ext cx="413564" cy="4135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18" name="Graphic 212">
            <a:extLst>
              <a:ext uri="{FF2B5EF4-FFF2-40B4-BE49-F238E27FC236}">
                <a16:creationId xmlns:a16="http://schemas.microsoft.com/office/drawing/2014/main" id="{8417401D-CABF-BDDB-A096-1A1DBFA50A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56275" y="975977"/>
            <a:ext cx="413564" cy="4135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grpSp>
        <p:nvGrpSpPr>
          <p:cNvPr id="20" name="Graphic 190">
            <a:extLst>
              <a:ext uri="{FF2B5EF4-FFF2-40B4-BE49-F238E27FC236}">
                <a16:creationId xmlns:a16="http://schemas.microsoft.com/office/drawing/2014/main" id="{1525F64D-D64A-431F-E91D-6AD7A65392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080947" y="1755501"/>
            <a:ext cx="1598829" cy="531293"/>
            <a:chOff x="2504802" y="1755501"/>
            <a:chExt cx="1598829" cy="531293"/>
          </a:xfrm>
          <a:solidFill>
            <a:schemeClr val="bg1"/>
          </a:solidFill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445EE37F-366D-425D-7F27-B92E4A08EA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2113855"/>
              <a:ext cx="1598614" cy="172939"/>
            </a:xfrm>
            <a:custGeom>
              <a:avLst/>
              <a:gdLst>
                <a:gd name="connsiteX0" fmla="*/ 1248648 w 1598614"/>
                <a:gd name="connsiteY0" fmla="*/ 172939 h 172939"/>
                <a:gd name="connsiteX1" fmla="*/ 1123031 w 1598614"/>
                <a:gd name="connsiteY1" fmla="*/ 92708 h 172939"/>
                <a:gd name="connsiteX2" fmla="*/ 1024085 w 1598614"/>
                <a:gd name="connsiteY2" fmla="*/ 29469 h 172939"/>
                <a:gd name="connsiteX3" fmla="*/ 925140 w 1598614"/>
                <a:gd name="connsiteY3" fmla="*/ 92708 h 172939"/>
                <a:gd name="connsiteX4" fmla="*/ 799522 w 1598614"/>
                <a:gd name="connsiteY4" fmla="*/ 172939 h 172939"/>
                <a:gd name="connsiteX5" fmla="*/ 799522 w 1598614"/>
                <a:gd name="connsiteY5" fmla="*/ 172939 h 172939"/>
                <a:gd name="connsiteX6" fmla="*/ 673905 w 1598614"/>
                <a:gd name="connsiteY6" fmla="*/ 92708 h 172939"/>
                <a:gd name="connsiteX7" fmla="*/ 574959 w 1598614"/>
                <a:gd name="connsiteY7" fmla="*/ 29469 h 172939"/>
                <a:gd name="connsiteX8" fmla="*/ 476014 w 1598614"/>
                <a:gd name="connsiteY8" fmla="*/ 92708 h 172939"/>
                <a:gd name="connsiteX9" fmla="*/ 350396 w 1598614"/>
                <a:gd name="connsiteY9" fmla="*/ 172939 h 172939"/>
                <a:gd name="connsiteX10" fmla="*/ 224778 w 1598614"/>
                <a:gd name="connsiteY10" fmla="*/ 92708 h 172939"/>
                <a:gd name="connsiteX11" fmla="*/ 125833 w 1598614"/>
                <a:gd name="connsiteY11" fmla="*/ 29469 h 172939"/>
                <a:gd name="connsiteX12" fmla="*/ 26887 w 1598614"/>
                <a:gd name="connsiteY12" fmla="*/ 92708 h 172939"/>
                <a:gd name="connsiteX13" fmla="*/ 0 w 1598614"/>
                <a:gd name="connsiteY13" fmla="*/ 80232 h 172939"/>
                <a:gd name="connsiteX14" fmla="*/ 125618 w 1598614"/>
                <a:gd name="connsiteY14" fmla="*/ 0 h 172939"/>
                <a:gd name="connsiteX15" fmla="*/ 251235 w 1598614"/>
                <a:gd name="connsiteY15" fmla="*/ 80232 h 172939"/>
                <a:gd name="connsiteX16" fmla="*/ 350181 w 1598614"/>
                <a:gd name="connsiteY16" fmla="*/ 143471 h 172939"/>
                <a:gd name="connsiteX17" fmla="*/ 449126 w 1598614"/>
                <a:gd name="connsiteY17" fmla="*/ 80232 h 172939"/>
                <a:gd name="connsiteX18" fmla="*/ 574744 w 1598614"/>
                <a:gd name="connsiteY18" fmla="*/ 0 h 172939"/>
                <a:gd name="connsiteX19" fmla="*/ 700362 w 1598614"/>
                <a:gd name="connsiteY19" fmla="*/ 80232 h 172939"/>
                <a:gd name="connsiteX20" fmla="*/ 799307 w 1598614"/>
                <a:gd name="connsiteY20" fmla="*/ 143471 h 172939"/>
                <a:gd name="connsiteX21" fmla="*/ 799307 w 1598614"/>
                <a:gd name="connsiteY21" fmla="*/ 143471 h 172939"/>
                <a:gd name="connsiteX22" fmla="*/ 898253 w 1598614"/>
                <a:gd name="connsiteY22" fmla="*/ 80232 h 172939"/>
                <a:gd name="connsiteX23" fmla="*/ 1023870 w 1598614"/>
                <a:gd name="connsiteY23" fmla="*/ 0 h 172939"/>
                <a:gd name="connsiteX24" fmla="*/ 1149488 w 1598614"/>
                <a:gd name="connsiteY24" fmla="*/ 80232 h 172939"/>
                <a:gd name="connsiteX25" fmla="*/ 1248433 w 1598614"/>
                <a:gd name="connsiteY25" fmla="*/ 143471 h 172939"/>
                <a:gd name="connsiteX26" fmla="*/ 1347379 w 1598614"/>
                <a:gd name="connsiteY26" fmla="*/ 80232 h 172939"/>
                <a:gd name="connsiteX27" fmla="*/ 1472997 w 1598614"/>
                <a:gd name="connsiteY27" fmla="*/ 0 h 172939"/>
                <a:gd name="connsiteX28" fmla="*/ 1598614 w 1598614"/>
                <a:gd name="connsiteY28" fmla="*/ 80232 h 172939"/>
                <a:gd name="connsiteX29" fmla="*/ 1571942 w 1598614"/>
                <a:gd name="connsiteY29" fmla="*/ 92708 h 172939"/>
                <a:gd name="connsiteX30" fmla="*/ 1472997 w 1598614"/>
                <a:gd name="connsiteY30" fmla="*/ 29469 h 172939"/>
                <a:gd name="connsiteX31" fmla="*/ 1374051 w 1598614"/>
                <a:gd name="connsiteY31" fmla="*/ 92708 h 172939"/>
                <a:gd name="connsiteX32" fmla="*/ 1248648 w 1598614"/>
                <a:gd name="connsiteY32" fmla="*/ 172939 h 172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614" h="172939">
                  <a:moveTo>
                    <a:pt x="1248648" y="172939"/>
                  </a:moveTo>
                  <a:cubicBezTo>
                    <a:pt x="1194229" y="172939"/>
                    <a:pt x="1146046" y="142180"/>
                    <a:pt x="1123031" y="92708"/>
                  </a:cubicBezTo>
                  <a:cubicBezTo>
                    <a:pt x="1104962" y="53775"/>
                    <a:pt x="1067105" y="29469"/>
                    <a:pt x="1024085" y="29469"/>
                  </a:cubicBezTo>
                  <a:cubicBezTo>
                    <a:pt x="981066" y="29469"/>
                    <a:pt x="943208" y="53775"/>
                    <a:pt x="925140" y="92708"/>
                  </a:cubicBezTo>
                  <a:cubicBezTo>
                    <a:pt x="902124" y="142180"/>
                    <a:pt x="853942" y="172939"/>
                    <a:pt x="799522" y="172939"/>
                  </a:cubicBezTo>
                  <a:cubicBezTo>
                    <a:pt x="799522" y="172939"/>
                    <a:pt x="799522" y="172939"/>
                    <a:pt x="799522" y="172939"/>
                  </a:cubicBezTo>
                  <a:cubicBezTo>
                    <a:pt x="744887" y="172939"/>
                    <a:pt x="696920" y="142180"/>
                    <a:pt x="673905" y="92708"/>
                  </a:cubicBezTo>
                  <a:cubicBezTo>
                    <a:pt x="655836" y="53775"/>
                    <a:pt x="617979" y="29469"/>
                    <a:pt x="574959" y="29469"/>
                  </a:cubicBezTo>
                  <a:cubicBezTo>
                    <a:pt x="531939" y="29469"/>
                    <a:pt x="494082" y="53775"/>
                    <a:pt x="476014" y="92708"/>
                  </a:cubicBezTo>
                  <a:cubicBezTo>
                    <a:pt x="452998" y="142180"/>
                    <a:pt x="405031" y="172939"/>
                    <a:pt x="350396" y="172939"/>
                  </a:cubicBezTo>
                  <a:cubicBezTo>
                    <a:pt x="295976" y="172939"/>
                    <a:pt x="247794" y="142180"/>
                    <a:pt x="224778" y="92708"/>
                  </a:cubicBezTo>
                  <a:cubicBezTo>
                    <a:pt x="206710" y="53775"/>
                    <a:pt x="168853" y="29469"/>
                    <a:pt x="125833" y="29469"/>
                  </a:cubicBezTo>
                  <a:cubicBezTo>
                    <a:pt x="82813" y="29469"/>
                    <a:pt x="44956" y="53775"/>
                    <a:pt x="26887" y="92708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268" y="30759"/>
                    <a:pt x="969235" y="0"/>
                    <a:pt x="1023870" y="0"/>
                  </a:cubicBezTo>
                  <a:cubicBezTo>
                    <a:pt x="1078505" y="0"/>
                    <a:pt x="1126472" y="30759"/>
                    <a:pt x="1149488" y="80232"/>
                  </a:cubicBezTo>
                  <a:cubicBezTo>
                    <a:pt x="1167556" y="119165"/>
                    <a:pt x="1205414" y="143471"/>
                    <a:pt x="1248433" y="143471"/>
                  </a:cubicBezTo>
                  <a:cubicBezTo>
                    <a:pt x="1291453" y="143471"/>
                    <a:pt x="1329311" y="119165"/>
                    <a:pt x="1347379" y="80232"/>
                  </a:cubicBezTo>
                  <a:cubicBezTo>
                    <a:pt x="1370394" y="30759"/>
                    <a:pt x="1418361" y="0"/>
                    <a:pt x="1472997" y="0"/>
                  </a:cubicBezTo>
                  <a:cubicBezTo>
                    <a:pt x="1527632" y="0"/>
                    <a:pt x="1575814" y="30759"/>
                    <a:pt x="1598614" y="80232"/>
                  </a:cubicBezTo>
                  <a:lnTo>
                    <a:pt x="1571942" y="92708"/>
                  </a:lnTo>
                  <a:cubicBezTo>
                    <a:pt x="1553874" y="53775"/>
                    <a:pt x="1515801" y="29469"/>
                    <a:pt x="1472997" y="29469"/>
                  </a:cubicBezTo>
                  <a:cubicBezTo>
                    <a:pt x="1429977" y="29469"/>
                    <a:pt x="1392119" y="53775"/>
                    <a:pt x="1374051" y="92708"/>
                  </a:cubicBezTo>
                  <a:cubicBezTo>
                    <a:pt x="1351251" y="142180"/>
                    <a:pt x="1303069" y="172939"/>
                    <a:pt x="1248648" y="172939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ED33A5B3-51D6-0F39-25CD-D3BDBBCE61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1755501"/>
              <a:ext cx="1598829" cy="172724"/>
            </a:xfrm>
            <a:custGeom>
              <a:avLst/>
              <a:gdLst>
                <a:gd name="connsiteX0" fmla="*/ 1248648 w 1598829"/>
                <a:gd name="connsiteY0" fmla="*/ 172724 h 172724"/>
                <a:gd name="connsiteX1" fmla="*/ 1123031 w 1598829"/>
                <a:gd name="connsiteY1" fmla="*/ 92492 h 172724"/>
                <a:gd name="connsiteX2" fmla="*/ 1024085 w 1598829"/>
                <a:gd name="connsiteY2" fmla="*/ 29253 h 172724"/>
                <a:gd name="connsiteX3" fmla="*/ 925140 w 1598829"/>
                <a:gd name="connsiteY3" fmla="*/ 92492 h 172724"/>
                <a:gd name="connsiteX4" fmla="*/ 799522 w 1598829"/>
                <a:gd name="connsiteY4" fmla="*/ 172724 h 172724"/>
                <a:gd name="connsiteX5" fmla="*/ 799522 w 1598829"/>
                <a:gd name="connsiteY5" fmla="*/ 172724 h 172724"/>
                <a:gd name="connsiteX6" fmla="*/ 673905 w 1598829"/>
                <a:gd name="connsiteY6" fmla="*/ 92492 h 172724"/>
                <a:gd name="connsiteX7" fmla="*/ 574959 w 1598829"/>
                <a:gd name="connsiteY7" fmla="*/ 29253 h 172724"/>
                <a:gd name="connsiteX8" fmla="*/ 476014 w 1598829"/>
                <a:gd name="connsiteY8" fmla="*/ 92492 h 172724"/>
                <a:gd name="connsiteX9" fmla="*/ 350396 w 1598829"/>
                <a:gd name="connsiteY9" fmla="*/ 172724 h 172724"/>
                <a:gd name="connsiteX10" fmla="*/ 224778 w 1598829"/>
                <a:gd name="connsiteY10" fmla="*/ 92492 h 172724"/>
                <a:gd name="connsiteX11" fmla="*/ 125833 w 1598829"/>
                <a:gd name="connsiteY11" fmla="*/ 29253 h 172724"/>
                <a:gd name="connsiteX12" fmla="*/ 26887 w 1598829"/>
                <a:gd name="connsiteY12" fmla="*/ 92492 h 172724"/>
                <a:gd name="connsiteX13" fmla="*/ 0 w 1598829"/>
                <a:gd name="connsiteY13" fmla="*/ 80232 h 172724"/>
                <a:gd name="connsiteX14" fmla="*/ 125618 w 1598829"/>
                <a:gd name="connsiteY14" fmla="*/ 0 h 172724"/>
                <a:gd name="connsiteX15" fmla="*/ 251235 w 1598829"/>
                <a:gd name="connsiteY15" fmla="*/ 80232 h 172724"/>
                <a:gd name="connsiteX16" fmla="*/ 350181 w 1598829"/>
                <a:gd name="connsiteY16" fmla="*/ 143471 h 172724"/>
                <a:gd name="connsiteX17" fmla="*/ 449126 w 1598829"/>
                <a:gd name="connsiteY17" fmla="*/ 80232 h 172724"/>
                <a:gd name="connsiteX18" fmla="*/ 574744 w 1598829"/>
                <a:gd name="connsiteY18" fmla="*/ 0 h 172724"/>
                <a:gd name="connsiteX19" fmla="*/ 700362 w 1598829"/>
                <a:gd name="connsiteY19" fmla="*/ 80232 h 172724"/>
                <a:gd name="connsiteX20" fmla="*/ 799307 w 1598829"/>
                <a:gd name="connsiteY20" fmla="*/ 143471 h 172724"/>
                <a:gd name="connsiteX21" fmla="*/ 799307 w 1598829"/>
                <a:gd name="connsiteY21" fmla="*/ 143471 h 172724"/>
                <a:gd name="connsiteX22" fmla="*/ 898253 w 1598829"/>
                <a:gd name="connsiteY22" fmla="*/ 80232 h 172724"/>
                <a:gd name="connsiteX23" fmla="*/ 1024085 w 1598829"/>
                <a:gd name="connsiteY23" fmla="*/ 0 h 172724"/>
                <a:gd name="connsiteX24" fmla="*/ 1149703 w 1598829"/>
                <a:gd name="connsiteY24" fmla="*/ 80232 h 172724"/>
                <a:gd name="connsiteX25" fmla="*/ 1248648 w 1598829"/>
                <a:gd name="connsiteY25" fmla="*/ 143471 h 172724"/>
                <a:gd name="connsiteX26" fmla="*/ 1347594 w 1598829"/>
                <a:gd name="connsiteY26" fmla="*/ 80232 h 172724"/>
                <a:gd name="connsiteX27" fmla="*/ 1473212 w 1598829"/>
                <a:gd name="connsiteY27" fmla="*/ 0 h 172724"/>
                <a:gd name="connsiteX28" fmla="*/ 1598829 w 1598829"/>
                <a:gd name="connsiteY28" fmla="*/ 80232 h 172724"/>
                <a:gd name="connsiteX29" fmla="*/ 1572157 w 1598829"/>
                <a:gd name="connsiteY29" fmla="*/ 92492 h 172724"/>
                <a:gd name="connsiteX30" fmla="*/ 1473212 w 1598829"/>
                <a:gd name="connsiteY30" fmla="*/ 29253 h 172724"/>
                <a:gd name="connsiteX31" fmla="*/ 1374266 w 1598829"/>
                <a:gd name="connsiteY31" fmla="*/ 92492 h 172724"/>
                <a:gd name="connsiteX32" fmla="*/ 1248648 w 1598829"/>
                <a:gd name="connsiteY32" fmla="*/ 172724 h 17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829" h="172724">
                  <a:moveTo>
                    <a:pt x="1248648" y="172724"/>
                  </a:moveTo>
                  <a:cubicBezTo>
                    <a:pt x="1194229" y="172724"/>
                    <a:pt x="1146046" y="141965"/>
                    <a:pt x="1123031" y="92492"/>
                  </a:cubicBezTo>
                  <a:cubicBezTo>
                    <a:pt x="1104962" y="53560"/>
                    <a:pt x="1067105" y="29253"/>
                    <a:pt x="1024085" y="29253"/>
                  </a:cubicBezTo>
                  <a:cubicBezTo>
                    <a:pt x="981066" y="29253"/>
                    <a:pt x="943208" y="53560"/>
                    <a:pt x="925140" y="92492"/>
                  </a:cubicBezTo>
                  <a:cubicBezTo>
                    <a:pt x="902124" y="141965"/>
                    <a:pt x="853942" y="172724"/>
                    <a:pt x="799522" y="172724"/>
                  </a:cubicBezTo>
                  <a:cubicBezTo>
                    <a:pt x="799522" y="172724"/>
                    <a:pt x="799522" y="172724"/>
                    <a:pt x="799522" y="172724"/>
                  </a:cubicBezTo>
                  <a:cubicBezTo>
                    <a:pt x="744887" y="172724"/>
                    <a:pt x="696920" y="141965"/>
                    <a:pt x="673905" y="92492"/>
                  </a:cubicBezTo>
                  <a:cubicBezTo>
                    <a:pt x="655836" y="53560"/>
                    <a:pt x="617979" y="29253"/>
                    <a:pt x="574959" y="29253"/>
                  </a:cubicBezTo>
                  <a:cubicBezTo>
                    <a:pt x="531939" y="29253"/>
                    <a:pt x="494082" y="53560"/>
                    <a:pt x="476014" y="92492"/>
                  </a:cubicBezTo>
                  <a:cubicBezTo>
                    <a:pt x="452998" y="141965"/>
                    <a:pt x="405031" y="172724"/>
                    <a:pt x="350396" y="172724"/>
                  </a:cubicBezTo>
                  <a:cubicBezTo>
                    <a:pt x="295976" y="172724"/>
                    <a:pt x="247794" y="141965"/>
                    <a:pt x="224778" y="92492"/>
                  </a:cubicBezTo>
                  <a:cubicBezTo>
                    <a:pt x="206710" y="53560"/>
                    <a:pt x="168853" y="29253"/>
                    <a:pt x="125833" y="29253"/>
                  </a:cubicBezTo>
                  <a:cubicBezTo>
                    <a:pt x="82813" y="29253"/>
                    <a:pt x="44956" y="53560"/>
                    <a:pt x="26887" y="92492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483" y="30759"/>
                    <a:pt x="969450" y="0"/>
                    <a:pt x="1024085" y="0"/>
                  </a:cubicBezTo>
                  <a:cubicBezTo>
                    <a:pt x="1078720" y="0"/>
                    <a:pt x="1126688" y="30759"/>
                    <a:pt x="1149703" y="80232"/>
                  </a:cubicBezTo>
                  <a:cubicBezTo>
                    <a:pt x="1167771" y="119165"/>
                    <a:pt x="1205629" y="143471"/>
                    <a:pt x="1248648" y="143471"/>
                  </a:cubicBezTo>
                  <a:cubicBezTo>
                    <a:pt x="1291668" y="143471"/>
                    <a:pt x="1329526" y="119165"/>
                    <a:pt x="1347594" y="80232"/>
                  </a:cubicBezTo>
                  <a:cubicBezTo>
                    <a:pt x="1370610" y="30759"/>
                    <a:pt x="1418792" y="0"/>
                    <a:pt x="1473212" y="0"/>
                  </a:cubicBezTo>
                  <a:cubicBezTo>
                    <a:pt x="1527847" y="0"/>
                    <a:pt x="1576029" y="30759"/>
                    <a:pt x="1598829" y="80232"/>
                  </a:cubicBezTo>
                  <a:lnTo>
                    <a:pt x="1572157" y="92492"/>
                  </a:lnTo>
                  <a:cubicBezTo>
                    <a:pt x="1554089" y="53560"/>
                    <a:pt x="1516016" y="29253"/>
                    <a:pt x="1473212" y="29253"/>
                  </a:cubicBezTo>
                  <a:cubicBezTo>
                    <a:pt x="1430192" y="29253"/>
                    <a:pt x="1392335" y="53560"/>
                    <a:pt x="1374266" y="92492"/>
                  </a:cubicBezTo>
                  <a:cubicBezTo>
                    <a:pt x="1351251" y="141965"/>
                    <a:pt x="1303069" y="172724"/>
                    <a:pt x="1248648" y="172724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4" name="Oval 23">
            <a:extLst>
              <a:ext uri="{FF2B5EF4-FFF2-40B4-BE49-F238E27FC236}">
                <a16:creationId xmlns:a16="http://schemas.microsoft.com/office/drawing/2014/main" id="{2BDEF19D-ED4E-8AF7-DCA4-2F0FCAFF9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19820" y="4236107"/>
            <a:ext cx="510988" cy="510988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61868B90-7320-9353-AC5B-AD262BA31F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19820" y="4236107"/>
            <a:ext cx="510988" cy="510988"/>
          </a:xfrm>
          <a:prstGeom prst="ellipse">
            <a:avLst/>
          </a:pr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28" name="Graphic 4">
            <a:extLst>
              <a:ext uri="{FF2B5EF4-FFF2-40B4-BE49-F238E27FC236}">
                <a16:creationId xmlns:a16="http://schemas.microsoft.com/office/drawing/2014/main" id="{B34E7A0E-30D2-4DAC-ABF4-4900A2B7AC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597506" y="4175798"/>
            <a:ext cx="1861486" cy="1861665"/>
            <a:chOff x="5734053" y="3067000"/>
            <a:chExt cx="724484" cy="724549"/>
          </a:xfrm>
          <a:solidFill>
            <a:schemeClr val="bg1"/>
          </a:solidFill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609DA585-3C47-1038-63E6-E213D2C4D3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067000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62259A5C-C1D9-EA99-E64C-1C0CD0AD3D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067000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A567C520-3FEC-AC8C-3C24-FFC453375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65CC39F4-70FF-D72C-5A56-5ABC474573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8E0C5DDD-A045-A978-C1FB-851C977718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4A47A275-40D3-4663-C4A6-FAEC0B143B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2" y="3067000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A2A22288-BD69-90C4-FAF6-C25617433E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8753FD74-97FE-EAD6-9C2D-3A3F6FE3BB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126244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AA923EEB-0E58-F1FA-6845-B198110BC8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12624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AB031347-1E9A-EDB6-431F-6FB9408D40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12624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38317C9D-738B-02F7-9E5E-F5FE5CCC74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12624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BB1CAC73-EB4B-A63D-0323-CF8D545228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12624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2884A2A7-0C4B-FF56-0B53-716651EE6D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1" y="312624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8 w 14097"/>
                <a:gd name="connsiteY1" fmla="*/ 14097 h 14097"/>
                <a:gd name="connsiteX2" fmla="*/ 0 w 14097"/>
                <a:gd name="connsiteY2" fmla="*/ 7049 h 14097"/>
                <a:gd name="connsiteX3" fmla="*/ 7048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50170308-D9B5-682C-DF44-E6226CF139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12624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CA1A3895-5757-FFE4-1EC3-50ABA86AC8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185393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FB0D7B9-AACA-E47F-BACD-19AB2BDD4F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185393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B4F0EFC7-60D1-2180-3940-9C594D24E3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18539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6C905D11-17D3-65AE-686A-1FAD47AEDA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18539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A14EE8C-768D-0AEE-DFCD-5B28EC6E9F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18539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931A083C-2117-3BCA-F855-989835D27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2" y="3185393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B4AA28B9-FE20-E71E-C49E-A7842D0B64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18539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BD5D9F36-4282-A8A0-CB42-87E3E253AF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244637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A971FD54-C65D-7771-1252-5115117E1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244635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73FD7419-61A1-9F12-6EC8-96D90C81BF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244635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82619B69-3E30-5226-C2D4-1A6E5C2E4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244635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FFF2DC00-3E12-903B-A886-364AF47931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244635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D5E8E548-683E-1CDC-683A-4E11DDB8E0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1" y="3244637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D3204A01-C80F-B6C1-CC8A-1795A17783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244635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E2BEE2B-3000-5821-F3E0-75F5F22515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303786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FF768679-7949-271C-A7F4-30125D7787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303786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6BAA9276-FEA4-CA14-12C7-B59E79D29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3037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94508647-613F-C1D6-2504-467B4347EC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3037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CF096DD3-B2C5-7536-5B70-89272315A0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3037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DBA8AEB8-2C4C-7708-9157-A1434AB43E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1" y="3303786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AF258AEE-5997-2AB5-6470-30A357B4B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3037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439242FE-F464-A282-85D5-EEAB498593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363031"/>
              <a:ext cx="14192" cy="14097"/>
            </a:xfrm>
            <a:custGeom>
              <a:avLst/>
              <a:gdLst>
                <a:gd name="connsiteX0" fmla="*/ 14192 w 14192"/>
                <a:gd name="connsiteY0" fmla="*/ 7048 h 14097"/>
                <a:gd name="connsiteX1" fmla="*/ 7144 w 14192"/>
                <a:gd name="connsiteY1" fmla="*/ 14097 h 14097"/>
                <a:gd name="connsiteX2" fmla="*/ 0 w 14192"/>
                <a:gd name="connsiteY2" fmla="*/ 7048 h 14097"/>
                <a:gd name="connsiteX3" fmla="*/ 7049 w 14192"/>
                <a:gd name="connsiteY3" fmla="*/ 0 h 14097"/>
                <a:gd name="connsiteX4" fmla="*/ 14192 w 14192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18EF9D4A-6FA5-093F-67C1-DE2058EB8D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363029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70AE2748-DF27-80CF-3B88-0CF2C68725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36302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B2E50133-F671-BD4D-856F-4E0D827DEE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36302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D48AED95-55FD-C9BD-FDED-45D458BB71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36302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AE53067A-5E5A-3BA4-AFDC-47D6718649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1" y="3363031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8 w 14097"/>
                <a:gd name="connsiteY1" fmla="*/ 14097 h 14097"/>
                <a:gd name="connsiteX2" fmla="*/ 0 w 14097"/>
                <a:gd name="connsiteY2" fmla="*/ 7048 h 14097"/>
                <a:gd name="connsiteX3" fmla="*/ 7048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C55E176F-B369-8C51-94BD-7D93AFCE9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36302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5F85BE15-89A2-0864-A386-7868909E3D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422181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7FE8B1DA-DFE0-3995-53AE-7B7832307A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422181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5D006748-F0A8-2480-5486-C8A52163DA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4221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503AD158-BE6D-7C2E-0790-81542A4220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4221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3EDA23A3-90D1-22AD-E176-A41BF300EB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4221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12E0D55E-3D8E-639C-A069-8AD1889FE9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1" y="3422181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4F2ED127-5567-C7D3-EA98-4CA0E504C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4221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DE46BF98-470D-487A-831B-36D6AC6AEF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87" y="3067000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6953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DBC2EDC2-A88B-7B07-8CA6-5C75703B8C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38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D3D8584F-BCCB-68E5-D1F3-103F85264D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83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9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4F42A6A1-9BA5-0BD7-6B2A-12C04E6D27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33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AD3C6E0E-ABD2-4C8A-99FE-8CF1658A2B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79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98902308-2BAF-1DAC-F5F7-AB12A0576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9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33B7A77F-41D5-D345-F80E-6EB391D7D2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87" y="3126241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6A74DBE4-B735-56BB-FE8F-EBEFB683ED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38" y="312624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5A05A3BA-E461-BEBD-BC65-67A1D7D13B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83" y="312624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B314CC5C-8DBC-E71A-C0EC-A52F2D67E0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33" y="312624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DB073EAD-5A36-EFD0-659F-C0A10B843F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79" y="3126240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03BB9E33-C9D0-FFA1-D026-DDAE465C1D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9" y="3126242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162ED8FA-AB4E-5D63-3281-46DF7E9880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87" y="3185391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4768373C-E2C5-D8C2-D941-BDEC6B2617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38" y="318539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BF1C7FD7-03B6-F1F0-A3E9-81AE38E865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83" y="318539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3897827D-CB54-F1B9-758D-C2EFE2BC39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33" y="318539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D333B62A-1C57-0E91-3B2F-60A466C156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79" y="318539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F6011676-0B4F-E48C-A7B9-796C2FC2F8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9" y="3185391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0BFE17A3-1D6B-7B07-759A-665C74D9C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87" y="3244634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AB3D88AE-02E6-F4CB-E3A0-BDB346E30D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38" y="3244634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050250AA-A88C-F45C-5912-7516F6DFC2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83" y="3244634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7EE54044-9714-0C0F-5453-2A7B9557E7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33" y="3244634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77FA4685-0C15-8807-D517-DFFCCB76F3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79" y="3244634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C45A41CC-53D1-C9A3-5A08-5E48B4A58F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9" y="324463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C9C69FDE-228F-3AC5-9854-DCBE8B17C1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87" y="3303786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E44E0257-EFFC-4A83-B9A4-324E22A3B4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38" y="33037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07CEA485-A336-1D7A-D9B2-66785F7335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83" y="33037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C6543B9B-3B44-3D7F-B521-F6CE189635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33" y="33037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CA51B70C-A0A7-0001-AC95-F9666576EA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79" y="33037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D8513500-DF2F-462C-7C75-962C860217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9" y="330378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93ACFCFA-843A-5A27-7E9D-E6AA2E2BB1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87" y="3363028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97274E70-2F8C-5625-3227-8E0F0F366B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38" y="336302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55F61C19-8AB9-E7B7-55E8-CE5ADC5C24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83" y="336302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598286DE-C714-ABAA-CB2D-405804BA6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33" y="336302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3F1E6972-5C33-0E3F-471A-E2D259C13A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79" y="336302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53D82B05-7589-DABF-AFCF-5294275E4B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9" y="3363029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1468F4D6-0930-206B-1E90-7363C0CBB1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87" y="342217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4936B6D3-DFC1-9B2C-F4F4-25DFC1784D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38" y="342217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DB08E377-3E7E-97AF-3285-3F6EF28F7E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83" y="342217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99CCA950-7F95-7891-F79E-6BE109E4F4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33" y="342217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422AE9AA-8502-ED3C-AAEC-4468DAC8C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79" y="342218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95C5FA02-B12A-85C0-6FA9-D043A8DC7E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9" y="34221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B542E148-09C9-941F-D59B-49938E2B35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481330"/>
              <a:ext cx="14192" cy="14096"/>
            </a:xfrm>
            <a:custGeom>
              <a:avLst/>
              <a:gdLst>
                <a:gd name="connsiteX0" fmla="*/ 14192 w 14192"/>
                <a:gd name="connsiteY0" fmla="*/ 7049 h 14096"/>
                <a:gd name="connsiteX1" fmla="*/ 7144 w 14192"/>
                <a:gd name="connsiteY1" fmla="*/ 14097 h 14096"/>
                <a:gd name="connsiteX2" fmla="*/ 0 w 14192"/>
                <a:gd name="connsiteY2" fmla="*/ 7049 h 14096"/>
                <a:gd name="connsiteX3" fmla="*/ 7049 w 14192"/>
                <a:gd name="connsiteY3" fmla="*/ 0 h 14096"/>
                <a:gd name="connsiteX4" fmla="*/ 14192 w 14192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1049"/>
                    <a:pt x="0" y="7049"/>
                  </a:cubicBezTo>
                  <a:cubicBezTo>
                    <a:pt x="0" y="3048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EBB42DAA-0471-50B8-58D5-BC2F250BE4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481330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0BB76F80-F5F3-97A6-DCE2-EA4DE2998C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481330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B0E025E7-2758-E57F-8CE9-AD9DF180F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481330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AB2D5239-BB0F-8708-8D53-8C60124B3D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481330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1435A1DE-45FD-1051-99E5-9A1B2F47ED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2" y="3481330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5F3257C1-07F5-6217-CBBE-DE25B9FFA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481330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362C25AC-4B2B-AFBF-0044-3068BABEB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54057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52DD453F-6A96-4968-A108-878F82FF4C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540575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61903EAA-4724-0104-FE66-B47BA25AE2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54057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BFD02719-9DA2-B2ED-B8FA-6E03AD3DC7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54057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A17065A8-D437-F11D-D0F7-FF3F0ACB48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54057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76A4D230-87BC-8771-1C63-D1BBD7DE4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2" y="3540575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681B60EE-9B69-28DF-BAC0-B91EEF7DE1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54057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CE06D4F0-3791-EFDC-D9BF-210B5B9510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59972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EEB79636-1B63-BB15-EE03-9D841C64FC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5997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489F234C-21E1-D890-1958-3C02C08C1E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5997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4FF68CBA-E8DF-F6D4-9820-341B63462F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5997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F42EA8E4-CFD8-2EC8-D757-1C6839DAB5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5997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5DC516D3-747E-9511-2C13-CCEB8D3CE9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1" y="35997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11313CC4-0B30-4851-DE0A-D80A760E5B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5997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ACE7D7ED-ED68-58AE-C965-D5173CB5E8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3" y="3658968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DA4356F4-9C1C-4717-FCCE-5D2DC313F8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99" y="3658968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B43503DE-43B9-47AA-5D37-7BE1DBC176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49" y="365896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5763911A-8D44-2389-E316-A668AF694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65896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DB26CAC2-5BCC-4020-1C53-B7B7D991EA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5" y="365896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7CD61BC5-40E6-1632-E184-4232051D3E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0" y="3658968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7D60B1EB-79A6-AEDD-D110-B0BF437F03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65896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B12A4968-DF0D-C88F-3EA2-88E4F46E10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718118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33388A52-1F70-1DAF-2009-BEFDDF4795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718118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3F1E8C79-5441-397B-B5C6-E8AAADB596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71811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F1C05486-73F9-1B4D-E9D5-368BD97A6C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6" y="371811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5E8AFB35-1BA5-EFE6-E72A-9FC46FA3A6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71811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E72DFF0F-EE6F-358E-AC24-8C82E0C998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1" y="3718118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B3C8F093-354B-60D3-84B3-AB6A718E00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71811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B176538D-78E7-7B0D-32FA-E9AFE8DEC3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7" y="3777362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00F66575-242E-2481-AEC6-F8238463E3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1" y="3777362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56404F44-B1BE-86FD-8F29-FC344862C1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3" y="3777360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FFE8A940-A992-E101-A9D8-F1E0AF5978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701" y="3777360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1F452959-1EB8-4A02-1B36-FC014D0125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54" y="3777360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F1EE863A-AD1F-4BAD-7B19-23718E601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102" y="3777362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9D83DADB-45A4-826A-33B1-D6A43659DB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50" y="3777360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9E3E160C-FB74-CE0F-4918-27F2FB0D88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95" y="3481330"/>
              <a:ext cx="14097" cy="14096"/>
            </a:xfrm>
            <a:custGeom>
              <a:avLst/>
              <a:gdLst>
                <a:gd name="connsiteX0" fmla="*/ 14097 w 14097"/>
                <a:gd name="connsiteY0" fmla="*/ 7049 h 14096"/>
                <a:gd name="connsiteX1" fmla="*/ 7049 w 14097"/>
                <a:gd name="connsiteY1" fmla="*/ 14097 h 14096"/>
                <a:gd name="connsiteX2" fmla="*/ 0 w 14097"/>
                <a:gd name="connsiteY2" fmla="*/ 7049 h 14096"/>
                <a:gd name="connsiteX3" fmla="*/ 7049 w 14097"/>
                <a:gd name="connsiteY3" fmla="*/ 0 h 14096"/>
                <a:gd name="connsiteX4" fmla="*/ 14097 w 14097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1F3CBC72-4A3C-F31B-B8D4-2FE49B5D81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46" y="3481330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12C2F202-11DF-9B0D-479B-65C1E62F0D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91" y="3481330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9 w 14096"/>
                <a:gd name="connsiteY1" fmla="*/ 14097 h 14096"/>
                <a:gd name="connsiteX2" fmla="*/ 0 w 14096"/>
                <a:gd name="connsiteY2" fmla="*/ 7049 h 14096"/>
                <a:gd name="connsiteX3" fmla="*/ 7049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33BBB321-F040-7097-867D-22A2C8C016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42" y="3481330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6FB4A8E8-63D7-1865-53D4-C26B5DCE3E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88" y="3481330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43F7A846-BD9A-FEED-CE7C-3DB79EAA15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37" y="348132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CCD53115-D2B6-B5FF-BCD9-22D881E81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95" y="3540578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696D1F82-983E-0D30-9EBD-CED38FFC07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46" y="35405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F4A87B96-503C-46DF-7D99-8F4E82C72C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91" y="354058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AA6442E4-E1E3-4E4F-6C95-49BBF3B126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42" y="354058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D796C913-4613-9606-8184-8BB47B305D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88" y="35405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B66D6594-1845-B967-B75C-FF96EC402F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37" y="3540588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DD6A236C-814F-E592-3D0E-E9D19DA06D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95" y="3599737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A2260028-B539-3F88-A777-259BF1F94A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46" y="359973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A59DFA34-600D-180D-EF7E-398A2358AA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91" y="359973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794A4511-D83A-4AEA-0CB9-5E57281D4F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42" y="359973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FCB48931-6923-9A9E-0BAB-D1D9493350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88" y="359973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B32D311A-7415-F24A-9AAF-D8860F1B76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37" y="359973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3D2F1E67-5A14-D6B8-37E3-7CACCD25B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95" y="3658981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9642D5DE-46D7-5955-91F5-7C0606DC33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46" y="36589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AC10337B-6485-DFD9-9BA1-51393FEAA5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91" y="36589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DD46158B-D341-1F3D-E4EF-D130AF259A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42" y="36589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2467C9BE-9130-BE7B-1D5B-3B30A06707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88" y="36589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3E12D4FB-772E-2897-449E-5E7548D4F6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41" y="365897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3077DFF5-98B1-70C0-03C3-09B97B40BB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99" y="371813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C2859767-33D0-423F-E2B5-6E4437593A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50" y="371813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92A39747-B020-22A2-5982-72A8C85A1D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95" y="371813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F5541BDE-F7BF-2A22-35F4-8E358DEB69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45" y="371813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98B5BBF9-3416-DFCF-0273-D118D3B1D7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92" y="371812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00614B45-A25B-3D0C-708F-697C575EA3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40" y="37181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D679554B-1D4B-32FF-E460-E8E5559481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95" y="3777375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5B6D1A01-2BA4-BCEC-EC84-CAA31BA44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50" y="3777375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DD816D25-CB08-6B4A-5A6C-6F0EFF4696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96" y="3777375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D3F68A7A-877D-EC89-7FE7-344D1A33B7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55" y="3777354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3319E5B8-5B6A-D500-F577-426DD94F73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314" y="3777450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5FBF3A20-B053-1D3F-4249-55E5183E2E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4" y="37774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7511991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99050EE-26AF-4253-BD50-F0FCD965A8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0284" y="575361"/>
            <a:ext cx="5707277" cy="5707277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144920-6B01-E3DB-B51D-5C7BB34CA6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48452"/>
            <a:ext cx="4974771" cy="3587786"/>
          </a:xfrm>
        </p:spPr>
        <p:txBody>
          <a:bodyPr>
            <a:norm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  <a:latin typeface="Agency FB" panose="020B0503020202020204" pitchFamily="34" charset="0"/>
              </a:rPr>
              <a:t>Applications</a:t>
            </a:r>
          </a:p>
        </p:txBody>
      </p:sp>
      <p:grpSp>
        <p:nvGrpSpPr>
          <p:cNvPr id="12" name="Graphic 190">
            <a:extLst>
              <a:ext uri="{FF2B5EF4-FFF2-40B4-BE49-F238E27FC236}">
                <a16:creationId xmlns:a16="http://schemas.microsoft.com/office/drawing/2014/main" id="{00E015F5-1A99-4E40-BC3D-770780299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93117" y="1193254"/>
            <a:ext cx="1291642" cy="429215"/>
            <a:chOff x="2504802" y="1755501"/>
            <a:chExt cx="1598829" cy="531293"/>
          </a:xfrm>
          <a:solidFill>
            <a:schemeClr val="bg1"/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FE6F571-2BB7-46DA-A3D9-B32ADDC16A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2113855"/>
              <a:ext cx="1598614" cy="172939"/>
            </a:xfrm>
            <a:custGeom>
              <a:avLst/>
              <a:gdLst>
                <a:gd name="connsiteX0" fmla="*/ 1248648 w 1598614"/>
                <a:gd name="connsiteY0" fmla="*/ 172939 h 172939"/>
                <a:gd name="connsiteX1" fmla="*/ 1123031 w 1598614"/>
                <a:gd name="connsiteY1" fmla="*/ 92708 h 172939"/>
                <a:gd name="connsiteX2" fmla="*/ 1024085 w 1598614"/>
                <a:gd name="connsiteY2" fmla="*/ 29469 h 172939"/>
                <a:gd name="connsiteX3" fmla="*/ 925140 w 1598614"/>
                <a:gd name="connsiteY3" fmla="*/ 92708 h 172939"/>
                <a:gd name="connsiteX4" fmla="*/ 799522 w 1598614"/>
                <a:gd name="connsiteY4" fmla="*/ 172939 h 172939"/>
                <a:gd name="connsiteX5" fmla="*/ 799522 w 1598614"/>
                <a:gd name="connsiteY5" fmla="*/ 172939 h 172939"/>
                <a:gd name="connsiteX6" fmla="*/ 673905 w 1598614"/>
                <a:gd name="connsiteY6" fmla="*/ 92708 h 172939"/>
                <a:gd name="connsiteX7" fmla="*/ 574959 w 1598614"/>
                <a:gd name="connsiteY7" fmla="*/ 29469 h 172939"/>
                <a:gd name="connsiteX8" fmla="*/ 476014 w 1598614"/>
                <a:gd name="connsiteY8" fmla="*/ 92708 h 172939"/>
                <a:gd name="connsiteX9" fmla="*/ 350396 w 1598614"/>
                <a:gd name="connsiteY9" fmla="*/ 172939 h 172939"/>
                <a:gd name="connsiteX10" fmla="*/ 224778 w 1598614"/>
                <a:gd name="connsiteY10" fmla="*/ 92708 h 172939"/>
                <a:gd name="connsiteX11" fmla="*/ 125833 w 1598614"/>
                <a:gd name="connsiteY11" fmla="*/ 29469 h 172939"/>
                <a:gd name="connsiteX12" fmla="*/ 26887 w 1598614"/>
                <a:gd name="connsiteY12" fmla="*/ 92708 h 172939"/>
                <a:gd name="connsiteX13" fmla="*/ 0 w 1598614"/>
                <a:gd name="connsiteY13" fmla="*/ 80232 h 172939"/>
                <a:gd name="connsiteX14" fmla="*/ 125618 w 1598614"/>
                <a:gd name="connsiteY14" fmla="*/ 0 h 172939"/>
                <a:gd name="connsiteX15" fmla="*/ 251235 w 1598614"/>
                <a:gd name="connsiteY15" fmla="*/ 80232 h 172939"/>
                <a:gd name="connsiteX16" fmla="*/ 350181 w 1598614"/>
                <a:gd name="connsiteY16" fmla="*/ 143471 h 172939"/>
                <a:gd name="connsiteX17" fmla="*/ 449126 w 1598614"/>
                <a:gd name="connsiteY17" fmla="*/ 80232 h 172939"/>
                <a:gd name="connsiteX18" fmla="*/ 574744 w 1598614"/>
                <a:gd name="connsiteY18" fmla="*/ 0 h 172939"/>
                <a:gd name="connsiteX19" fmla="*/ 700362 w 1598614"/>
                <a:gd name="connsiteY19" fmla="*/ 80232 h 172939"/>
                <a:gd name="connsiteX20" fmla="*/ 799307 w 1598614"/>
                <a:gd name="connsiteY20" fmla="*/ 143471 h 172939"/>
                <a:gd name="connsiteX21" fmla="*/ 799307 w 1598614"/>
                <a:gd name="connsiteY21" fmla="*/ 143471 h 172939"/>
                <a:gd name="connsiteX22" fmla="*/ 898253 w 1598614"/>
                <a:gd name="connsiteY22" fmla="*/ 80232 h 172939"/>
                <a:gd name="connsiteX23" fmla="*/ 1023870 w 1598614"/>
                <a:gd name="connsiteY23" fmla="*/ 0 h 172939"/>
                <a:gd name="connsiteX24" fmla="*/ 1149488 w 1598614"/>
                <a:gd name="connsiteY24" fmla="*/ 80232 h 172939"/>
                <a:gd name="connsiteX25" fmla="*/ 1248433 w 1598614"/>
                <a:gd name="connsiteY25" fmla="*/ 143471 h 172939"/>
                <a:gd name="connsiteX26" fmla="*/ 1347379 w 1598614"/>
                <a:gd name="connsiteY26" fmla="*/ 80232 h 172939"/>
                <a:gd name="connsiteX27" fmla="*/ 1472997 w 1598614"/>
                <a:gd name="connsiteY27" fmla="*/ 0 h 172939"/>
                <a:gd name="connsiteX28" fmla="*/ 1598614 w 1598614"/>
                <a:gd name="connsiteY28" fmla="*/ 80232 h 172939"/>
                <a:gd name="connsiteX29" fmla="*/ 1571942 w 1598614"/>
                <a:gd name="connsiteY29" fmla="*/ 92708 h 172939"/>
                <a:gd name="connsiteX30" fmla="*/ 1472997 w 1598614"/>
                <a:gd name="connsiteY30" fmla="*/ 29469 h 172939"/>
                <a:gd name="connsiteX31" fmla="*/ 1374051 w 1598614"/>
                <a:gd name="connsiteY31" fmla="*/ 92708 h 172939"/>
                <a:gd name="connsiteX32" fmla="*/ 1248648 w 1598614"/>
                <a:gd name="connsiteY32" fmla="*/ 172939 h 172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614" h="172939">
                  <a:moveTo>
                    <a:pt x="1248648" y="172939"/>
                  </a:moveTo>
                  <a:cubicBezTo>
                    <a:pt x="1194229" y="172939"/>
                    <a:pt x="1146046" y="142180"/>
                    <a:pt x="1123031" y="92708"/>
                  </a:cubicBezTo>
                  <a:cubicBezTo>
                    <a:pt x="1104962" y="53775"/>
                    <a:pt x="1067105" y="29469"/>
                    <a:pt x="1024085" y="29469"/>
                  </a:cubicBezTo>
                  <a:cubicBezTo>
                    <a:pt x="981066" y="29469"/>
                    <a:pt x="943208" y="53775"/>
                    <a:pt x="925140" y="92708"/>
                  </a:cubicBezTo>
                  <a:cubicBezTo>
                    <a:pt x="902124" y="142180"/>
                    <a:pt x="853942" y="172939"/>
                    <a:pt x="799522" y="172939"/>
                  </a:cubicBezTo>
                  <a:cubicBezTo>
                    <a:pt x="799522" y="172939"/>
                    <a:pt x="799522" y="172939"/>
                    <a:pt x="799522" y="172939"/>
                  </a:cubicBezTo>
                  <a:cubicBezTo>
                    <a:pt x="744887" y="172939"/>
                    <a:pt x="696920" y="142180"/>
                    <a:pt x="673905" y="92708"/>
                  </a:cubicBezTo>
                  <a:cubicBezTo>
                    <a:pt x="655836" y="53775"/>
                    <a:pt x="617979" y="29469"/>
                    <a:pt x="574959" y="29469"/>
                  </a:cubicBezTo>
                  <a:cubicBezTo>
                    <a:pt x="531939" y="29469"/>
                    <a:pt x="494082" y="53775"/>
                    <a:pt x="476014" y="92708"/>
                  </a:cubicBezTo>
                  <a:cubicBezTo>
                    <a:pt x="452998" y="142180"/>
                    <a:pt x="405031" y="172939"/>
                    <a:pt x="350396" y="172939"/>
                  </a:cubicBezTo>
                  <a:cubicBezTo>
                    <a:pt x="295976" y="172939"/>
                    <a:pt x="247794" y="142180"/>
                    <a:pt x="224778" y="92708"/>
                  </a:cubicBezTo>
                  <a:cubicBezTo>
                    <a:pt x="206710" y="53775"/>
                    <a:pt x="168853" y="29469"/>
                    <a:pt x="125833" y="29469"/>
                  </a:cubicBezTo>
                  <a:cubicBezTo>
                    <a:pt x="82813" y="29469"/>
                    <a:pt x="44956" y="53775"/>
                    <a:pt x="26887" y="92708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268" y="30759"/>
                    <a:pt x="969235" y="0"/>
                    <a:pt x="1023870" y="0"/>
                  </a:cubicBezTo>
                  <a:cubicBezTo>
                    <a:pt x="1078505" y="0"/>
                    <a:pt x="1126472" y="30759"/>
                    <a:pt x="1149488" y="80232"/>
                  </a:cubicBezTo>
                  <a:cubicBezTo>
                    <a:pt x="1167556" y="119165"/>
                    <a:pt x="1205414" y="143471"/>
                    <a:pt x="1248433" y="143471"/>
                  </a:cubicBezTo>
                  <a:cubicBezTo>
                    <a:pt x="1291453" y="143471"/>
                    <a:pt x="1329311" y="119165"/>
                    <a:pt x="1347379" y="80232"/>
                  </a:cubicBezTo>
                  <a:cubicBezTo>
                    <a:pt x="1370394" y="30759"/>
                    <a:pt x="1418361" y="0"/>
                    <a:pt x="1472997" y="0"/>
                  </a:cubicBezTo>
                  <a:cubicBezTo>
                    <a:pt x="1527632" y="0"/>
                    <a:pt x="1575814" y="30759"/>
                    <a:pt x="1598614" y="80232"/>
                  </a:cubicBezTo>
                  <a:lnTo>
                    <a:pt x="1571942" y="92708"/>
                  </a:lnTo>
                  <a:cubicBezTo>
                    <a:pt x="1553874" y="53775"/>
                    <a:pt x="1515801" y="29469"/>
                    <a:pt x="1472997" y="29469"/>
                  </a:cubicBezTo>
                  <a:cubicBezTo>
                    <a:pt x="1429977" y="29469"/>
                    <a:pt x="1392119" y="53775"/>
                    <a:pt x="1374051" y="92708"/>
                  </a:cubicBezTo>
                  <a:cubicBezTo>
                    <a:pt x="1351251" y="142180"/>
                    <a:pt x="1303069" y="172939"/>
                    <a:pt x="1248648" y="172939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A905CC16-753C-4B9F-B3E2-C456795AE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1755501"/>
              <a:ext cx="1598829" cy="172724"/>
            </a:xfrm>
            <a:custGeom>
              <a:avLst/>
              <a:gdLst>
                <a:gd name="connsiteX0" fmla="*/ 1248648 w 1598829"/>
                <a:gd name="connsiteY0" fmla="*/ 172724 h 172724"/>
                <a:gd name="connsiteX1" fmla="*/ 1123031 w 1598829"/>
                <a:gd name="connsiteY1" fmla="*/ 92492 h 172724"/>
                <a:gd name="connsiteX2" fmla="*/ 1024085 w 1598829"/>
                <a:gd name="connsiteY2" fmla="*/ 29253 h 172724"/>
                <a:gd name="connsiteX3" fmla="*/ 925140 w 1598829"/>
                <a:gd name="connsiteY3" fmla="*/ 92492 h 172724"/>
                <a:gd name="connsiteX4" fmla="*/ 799522 w 1598829"/>
                <a:gd name="connsiteY4" fmla="*/ 172724 h 172724"/>
                <a:gd name="connsiteX5" fmla="*/ 799522 w 1598829"/>
                <a:gd name="connsiteY5" fmla="*/ 172724 h 172724"/>
                <a:gd name="connsiteX6" fmla="*/ 673905 w 1598829"/>
                <a:gd name="connsiteY6" fmla="*/ 92492 h 172724"/>
                <a:gd name="connsiteX7" fmla="*/ 574959 w 1598829"/>
                <a:gd name="connsiteY7" fmla="*/ 29253 h 172724"/>
                <a:gd name="connsiteX8" fmla="*/ 476014 w 1598829"/>
                <a:gd name="connsiteY8" fmla="*/ 92492 h 172724"/>
                <a:gd name="connsiteX9" fmla="*/ 350396 w 1598829"/>
                <a:gd name="connsiteY9" fmla="*/ 172724 h 172724"/>
                <a:gd name="connsiteX10" fmla="*/ 224778 w 1598829"/>
                <a:gd name="connsiteY10" fmla="*/ 92492 h 172724"/>
                <a:gd name="connsiteX11" fmla="*/ 125833 w 1598829"/>
                <a:gd name="connsiteY11" fmla="*/ 29253 h 172724"/>
                <a:gd name="connsiteX12" fmla="*/ 26887 w 1598829"/>
                <a:gd name="connsiteY12" fmla="*/ 92492 h 172724"/>
                <a:gd name="connsiteX13" fmla="*/ 0 w 1598829"/>
                <a:gd name="connsiteY13" fmla="*/ 80232 h 172724"/>
                <a:gd name="connsiteX14" fmla="*/ 125618 w 1598829"/>
                <a:gd name="connsiteY14" fmla="*/ 0 h 172724"/>
                <a:gd name="connsiteX15" fmla="*/ 251235 w 1598829"/>
                <a:gd name="connsiteY15" fmla="*/ 80232 h 172724"/>
                <a:gd name="connsiteX16" fmla="*/ 350181 w 1598829"/>
                <a:gd name="connsiteY16" fmla="*/ 143471 h 172724"/>
                <a:gd name="connsiteX17" fmla="*/ 449126 w 1598829"/>
                <a:gd name="connsiteY17" fmla="*/ 80232 h 172724"/>
                <a:gd name="connsiteX18" fmla="*/ 574744 w 1598829"/>
                <a:gd name="connsiteY18" fmla="*/ 0 h 172724"/>
                <a:gd name="connsiteX19" fmla="*/ 700362 w 1598829"/>
                <a:gd name="connsiteY19" fmla="*/ 80232 h 172724"/>
                <a:gd name="connsiteX20" fmla="*/ 799307 w 1598829"/>
                <a:gd name="connsiteY20" fmla="*/ 143471 h 172724"/>
                <a:gd name="connsiteX21" fmla="*/ 799307 w 1598829"/>
                <a:gd name="connsiteY21" fmla="*/ 143471 h 172724"/>
                <a:gd name="connsiteX22" fmla="*/ 898253 w 1598829"/>
                <a:gd name="connsiteY22" fmla="*/ 80232 h 172724"/>
                <a:gd name="connsiteX23" fmla="*/ 1024085 w 1598829"/>
                <a:gd name="connsiteY23" fmla="*/ 0 h 172724"/>
                <a:gd name="connsiteX24" fmla="*/ 1149703 w 1598829"/>
                <a:gd name="connsiteY24" fmla="*/ 80232 h 172724"/>
                <a:gd name="connsiteX25" fmla="*/ 1248648 w 1598829"/>
                <a:gd name="connsiteY25" fmla="*/ 143471 h 172724"/>
                <a:gd name="connsiteX26" fmla="*/ 1347594 w 1598829"/>
                <a:gd name="connsiteY26" fmla="*/ 80232 h 172724"/>
                <a:gd name="connsiteX27" fmla="*/ 1473212 w 1598829"/>
                <a:gd name="connsiteY27" fmla="*/ 0 h 172724"/>
                <a:gd name="connsiteX28" fmla="*/ 1598829 w 1598829"/>
                <a:gd name="connsiteY28" fmla="*/ 80232 h 172724"/>
                <a:gd name="connsiteX29" fmla="*/ 1572157 w 1598829"/>
                <a:gd name="connsiteY29" fmla="*/ 92492 h 172724"/>
                <a:gd name="connsiteX30" fmla="*/ 1473212 w 1598829"/>
                <a:gd name="connsiteY30" fmla="*/ 29253 h 172724"/>
                <a:gd name="connsiteX31" fmla="*/ 1374266 w 1598829"/>
                <a:gd name="connsiteY31" fmla="*/ 92492 h 172724"/>
                <a:gd name="connsiteX32" fmla="*/ 1248648 w 1598829"/>
                <a:gd name="connsiteY32" fmla="*/ 172724 h 17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829" h="172724">
                  <a:moveTo>
                    <a:pt x="1248648" y="172724"/>
                  </a:moveTo>
                  <a:cubicBezTo>
                    <a:pt x="1194229" y="172724"/>
                    <a:pt x="1146046" y="141965"/>
                    <a:pt x="1123031" y="92492"/>
                  </a:cubicBezTo>
                  <a:cubicBezTo>
                    <a:pt x="1104962" y="53560"/>
                    <a:pt x="1067105" y="29253"/>
                    <a:pt x="1024085" y="29253"/>
                  </a:cubicBezTo>
                  <a:cubicBezTo>
                    <a:pt x="981066" y="29253"/>
                    <a:pt x="943208" y="53560"/>
                    <a:pt x="925140" y="92492"/>
                  </a:cubicBezTo>
                  <a:cubicBezTo>
                    <a:pt x="902124" y="141965"/>
                    <a:pt x="853942" y="172724"/>
                    <a:pt x="799522" y="172724"/>
                  </a:cubicBezTo>
                  <a:cubicBezTo>
                    <a:pt x="799522" y="172724"/>
                    <a:pt x="799522" y="172724"/>
                    <a:pt x="799522" y="172724"/>
                  </a:cubicBezTo>
                  <a:cubicBezTo>
                    <a:pt x="744887" y="172724"/>
                    <a:pt x="696920" y="141965"/>
                    <a:pt x="673905" y="92492"/>
                  </a:cubicBezTo>
                  <a:cubicBezTo>
                    <a:pt x="655836" y="53560"/>
                    <a:pt x="617979" y="29253"/>
                    <a:pt x="574959" y="29253"/>
                  </a:cubicBezTo>
                  <a:cubicBezTo>
                    <a:pt x="531939" y="29253"/>
                    <a:pt x="494082" y="53560"/>
                    <a:pt x="476014" y="92492"/>
                  </a:cubicBezTo>
                  <a:cubicBezTo>
                    <a:pt x="452998" y="141965"/>
                    <a:pt x="405031" y="172724"/>
                    <a:pt x="350396" y="172724"/>
                  </a:cubicBezTo>
                  <a:cubicBezTo>
                    <a:pt x="295976" y="172724"/>
                    <a:pt x="247794" y="141965"/>
                    <a:pt x="224778" y="92492"/>
                  </a:cubicBezTo>
                  <a:cubicBezTo>
                    <a:pt x="206710" y="53560"/>
                    <a:pt x="168853" y="29253"/>
                    <a:pt x="125833" y="29253"/>
                  </a:cubicBezTo>
                  <a:cubicBezTo>
                    <a:pt x="82813" y="29253"/>
                    <a:pt x="44956" y="53560"/>
                    <a:pt x="26887" y="92492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483" y="30759"/>
                    <a:pt x="969450" y="0"/>
                    <a:pt x="1024085" y="0"/>
                  </a:cubicBezTo>
                  <a:cubicBezTo>
                    <a:pt x="1078720" y="0"/>
                    <a:pt x="1126688" y="30759"/>
                    <a:pt x="1149703" y="80232"/>
                  </a:cubicBezTo>
                  <a:cubicBezTo>
                    <a:pt x="1167771" y="119165"/>
                    <a:pt x="1205629" y="143471"/>
                    <a:pt x="1248648" y="143471"/>
                  </a:cubicBezTo>
                  <a:cubicBezTo>
                    <a:pt x="1291668" y="143471"/>
                    <a:pt x="1329526" y="119165"/>
                    <a:pt x="1347594" y="80232"/>
                  </a:cubicBezTo>
                  <a:cubicBezTo>
                    <a:pt x="1370610" y="30759"/>
                    <a:pt x="1418792" y="0"/>
                    <a:pt x="1473212" y="0"/>
                  </a:cubicBezTo>
                  <a:cubicBezTo>
                    <a:pt x="1527847" y="0"/>
                    <a:pt x="1576029" y="30759"/>
                    <a:pt x="1598829" y="80232"/>
                  </a:cubicBezTo>
                  <a:lnTo>
                    <a:pt x="1572157" y="92492"/>
                  </a:lnTo>
                  <a:cubicBezTo>
                    <a:pt x="1554089" y="53560"/>
                    <a:pt x="1516016" y="29253"/>
                    <a:pt x="1473212" y="29253"/>
                  </a:cubicBezTo>
                  <a:cubicBezTo>
                    <a:pt x="1430192" y="29253"/>
                    <a:pt x="1392335" y="53560"/>
                    <a:pt x="1374266" y="92492"/>
                  </a:cubicBezTo>
                  <a:cubicBezTo>
                    <a:pt x="1351251" y="141965"/>
                    <a:pt x="1303069" y="172724"/>
                    <a:pt x="1248648" y="172724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6" name="Graphic 212">
            <a:extLst>
              <a:ext uri="{FF2B5EF4-FFF2-40B4-BE49-F238E27FC236}">
                <a16:creationId xmlns:a16="http://schemas.microsoft.com/office/drawing/2014/main" id="{D0C78466-EB6E-45A0-99A6-A00789ACD9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97727" y="421588"/>
            <a:ext cx="1291468" cy="1291468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8" name="Graphic 212">
            <a:extLst>
              <a:ext uri="{FF2B5EF4-FFF2-40B4-BE49-F238E27FC236}">
                <a16:creationId xmlns:a16="http://schemas.microsoft.com/office/drawing/2014/main" id="{E99F76E4-5DFD-4DBE-B042-66FBCD118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97727" y="421588"/>
            <a:ext cx="1291468" cy="1291468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grpSp>
        <p:nvGrpSpPr>
          <p:cNvPr id="20" name="Graphic 4">
            <a:extLst>
              <a:ext uri="{FF2B5EF4-FFF2-40B4-BE49-F238E27FC236}">
                <a16:creationId xmlns:a16="http://schemas.microsoft.com/office/drawing/2014/main" id="{5468B3A9-705E-43C3-A742-0619B0D8F2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680915" y="4748271"/>
            <a:ext cx="1330536" cy="1330521"/>
            <a:chOff x="5734037" y="3067039"/>
            <a:chExt cx="724483" cy="724489"/>
          </a:xfrm>
          <a:solidFill>
            <a:schemeClr val="bg1"/>
          </a:solidFill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29D439AD-5D67-497C-B831-D17FC3E592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067039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23F54BF2-C71C-45C5-9408-3B5E011B0F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2BBABE17-DB56-44AB-934B-63C07C79F0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CB483D20-A128-4076-AF54-88646172B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E5EFA818-FDDA-49E9-B11F-E9DC1854A9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EA1F8728-F8F7-4828-A718-A15E7663EA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8DA1F73F-AA1D-41D7-BAAB-292FD94A3E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D9441DEA-C85E-4B9C-A48D-8437854C4C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126284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15EBAA20-1368-4495-8D7C-820FAD8ECF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12628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0FB92591-626C-4D2B-A3E6-EC8742D67B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D392448D-513F-4528-9D8D-A151982041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61946BAE-1546-4EA4-A108-A799BF5D2C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42A8EC93-6A35-4D37-A8CB-59362BF875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12628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8 w 14097"/>
                <a:gd name="connsiteY1" fmla="*/ 14097 h 14097"/>
                <a:gd name="connsiteX2" fmla="*/ 0 w 14097"/>
                <a:gd name="connsiteY2" fmla="*/ 7049 h 14097"/>
                <a:gd name="connsiteX3" fmla="*/ 7048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AFC3ECA2-E914-4D83-ABF9-B9FFD96E92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12B1108-9AAC-4F10-A64F-0D6963E518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185434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284CDA0C-B2AB-4791-83B1-C053C061D6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18543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F857BF6B-E0CA-49C0-8827-B44CE8B928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6D7B06A7-ADDF-4F27-B11F-08422FC180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E8B0DA6C-71D7-4FCB-AE4C-035E0ADB50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EB078173-ADFB-480D-91A4-4D71C01098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18543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AAA4027A-C97B-4C9A-B04C-EBE2112200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C06DA92D-C6D0-4C7D-98CF-D9576912E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244679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D6601653-3941-4C9B-BD39-62EECE23AE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244677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BC4A394-4FFE-4BFE-9A59-2B624E0711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EB4EABA5-FDCF-4F6F-8FF1-6FDFF50580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10F3C940-2320-488A-B24C-AB0A4FB539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F525BA82-37D8-47ED-AFF6-AE57124A4E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24467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C2D78955-C80F-4DA3-83AA-D28A5A6FA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BC23DAAC-7C06-4012-8CBB-8E3126B68B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303829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60D19F80-DC80-49EC-8EDD-7889092C18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11F50BB3-EA39-4693-BAE1-1101EF0A41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00EFD45B-69A8-47F6-A5BF-779F7EB49F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9E53C464-7272-4EBC-830B-CB29A96988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B6BF10CE-C2AD-487A-9402-8D5C746ECF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1064C7FE-F8EB-47EF-97FA-348A520599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A991C553-06A1-4F26-BBBC-80F7E11E7A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363074"/>
              <a:ext cx="14192" cy="14097"/>
            </a:xfrm>
            <a:custGeom>
              <a:avLst/>
              <a:gdLst>
                <a:gd name="connsiteX0" fmla="*/ 14192 w 14192"/>
                <a:gd name="connsiteY0" fmla="*/ 7048 h 14097"/>
                <a:gd name="connsiteX1" fmla="*/ 7144 w 14192"/>
                <a:gd name="connsiteY1" fmla="*/ 14097 h 14097"/>
                <a:gd name="connsiteX2" fmla="*/ 0 w 14192"/>
                <a:gd name="connsiteY2" fmla="*/ 7048 h 14097"/>
                <a:gd name="connsiteX3" fmla="*/ 7049 w 14192"/>
                <a:gd name="connsiteY3" fmla="*/ 0 h 14097"/>
                <a:gd name="connsiteX4" fmla="*/ 14192 w 14192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CE9C081-2191-4C84-956E-F106BB015C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36307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292F6F03-BC34-40C6-8F17-7A169CD72F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A5101B80-7351-4F0F-AB7D-3E40B4D266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0570EE1D-95AC-4660-8E96-7C8A36FEB6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385D9A56-2D15-4E0A-B981-E168F09064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363074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8 w 14097"/>
                <a:gd name="connsiteY1" fmla="*/ 14097 h 14097"/>
                <a:gd name="connsiteX2" fmla="*/ 0 w 14097"/>
                <a:gd name="connsiteY2" fmla="*/ 7048 h 14097"/>
                <a:gd name="connsiteX3" fmla="*/ 7048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28D0BA2F-9273-4EAA-AD17-C4EFE11403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512CC54E-7976-4DC9-984C-45C2A23A72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42222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C8A3FC72-9FF9-41F6-97E0-45A0FEE946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48918C16-C9B6-40D5-93A0-DB547B644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A05612C6-4858-4854-A3D3-90CF1E1C75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A8E88D77-C726-4008-849C-DA7361F885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24CFE7CA-C955-4365-90C3-6272CB9A3C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38B43FC8-B81C-490A-A346-4C6235DA8A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214D0221-0C97-4C71-B535-7506956EF8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6953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ED0C44EA-BD25-49A3-9EB8-9D8DED7C19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A3C9CCF2-15CC-4F7D-87F5-7FFEBAC9C2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9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8AA321D8-1D2C-472C-A2DB-EBB74498DD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724680C1-4BB5-45DB-A558-82514418CF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C94F4CEF-82DD-4CFB-8EE3-4AB115F6A0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4F186C9C-C620-4426-A674-E40F808F66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126281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8929942C-BA3F-40EF-94DD-4A5C22C5B7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D234974B-3555-465B-95A7-1C63CE7386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0E38F9FD-48AC-4C3E-9E75-D1C0B555E0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3AA72E26-5C3D-4231-9042-E00AE43E80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6684433D-3C9E-4C19-A801-D51CF3064F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126283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DADB0C3D-A021-4F40-93B3-76B61334F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185433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41781C18-F408-401D-8A86-99FFBB9895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9D958D9F-E4B0-48B1-ADA4-3053AFB5D9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43EFCD46-F0FB-499C-81B9-3508FE5C8C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2B6A130F-CB85-4BDA-8DDF-8DAAB2F7D0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9359DA40-CA94-4B1F-9BE6-C800BEEC77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185432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73304FCD-8DAD-4BC8-A16E-84DDCA07FF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244676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CB4864C-8F67-4BE7-89CC-664EA25EC5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845F543D-67FC-4640-A2A1-69DA6D0528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DBDB2A9C-60E5-4F7E-BA2B-4DD1595FB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72B10DA2-D88E-4952-BDB5-102E61B4B2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AC5F5BED-3698-4F52-9977-D8CA2DC031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24467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E19CCEBC-AD20-45B2-A751-42B40BB31C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3A978AD9-9A35-4B89-B3BC-61E54AD9EB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77D8C808-AFC9-42DD-B253-0048903791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EECD0BF1-7C64-407E-8306-4C447B1D32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953B0F94-AC35-4CB2-878D-1DC7D68BE9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08EA50C2-BB5F-4368-AA91-67B207C1AB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DE45A7FE-0A45-45F6-8417-EBDA5A12D8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36307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DA8B8DC8-F88C-432E-A8C2-8D13FE874F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D02C5430-233D-49F7-B852-181D2B2F61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76DB286F-9E15-441C-8697-57007B76C1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534DC0EE-15B7-44AE-A7DC-8B5E22688A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4FBE9900-F640-4248-9C4C-EDBE5E00AF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363074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37FF04AF-F86B-49F8-AAB5-DA696591A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10DCFEA-4572-47A3-A6BE-7B21F5758C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BA42ED8E-CCC8-478F-9EF4-625B633071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146DF8F4-DF09-4E6C-887F-C9269E56A5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7FF3916E-5C82-4956-A88B-81BFAC91B8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7E5CF7AE-ED45-4AB5-9AEB-56FC964BFA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4222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7CFB132C-BEB1-4897-B1A4-97422811F6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481374"/>
              <a:ext cx="14192" cy="14096"/>
            </a:xfrm>
            <a:custGeom>
              <a:avLst/>
              <a:gdLst>
                <a:gd name="connsiteX0" fmla="*/ 14192 w 14192"/>
                <a:gd name="connsiteY0" fmla="*/ 7049 h 14096"/>
                <a:gd name="connsiteX1" fmla="*/ 7144 w 14192"/>
                <a:gd name="connsiteY1" fmla="*/ 14097 h 14096"/>
                <a:gd name="connsiteX2" fmla="*/ 0 w 14192"/>
                <a:gd name="connsiteY2" fmla="*/ 7049 h 14096"/>
                <a:gd name="connsiteX3" fmla="*/ 7049 w 14192"/>
                <a:gd name="connsiteY3" fmla="*/ 0 h 14096"/>
                <a:gd name="connsiteX4" fmla="*/ 14192 w 14192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1049"/>
                    <a:pt x="0" y="7049"/>
                  </a:cubicBezTo>
                  <a:cubicBezTo>
                    <a:pt x="0" y="3048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4EE49F21-E336-41BC-8256-85A9AB597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48137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C62510EE-BDCD-4393-9AD7-2D0C9A722D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2420F94B-4F00-4C6C-97E3-BA5B5E6871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E712560A-A110-4132-85D5-21BBBFA8C8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D1E3102B-23D5-43AE-A67D-583AAA52BA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48137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9D5ABE4E-EB80-423C-BBCE-9C1B77D9B0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BEB8CCC5-38F5-4892-A00B-14B645BBDF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54062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8860175F-F7D5-4464-AD61-5B435528FE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540620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E28C20B0-98AA-4A5B-8CE1-236A3F6CAA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8A56719F-13F0-4B75-8C04-DAACD8FD86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B30555DA-285C-4859-83DE-B16FF6DB13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67AF00E9-C8D6-41C4-9703-5468F51639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540620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D07F88BD-A2E8-4F25-BB43-9372C6C9F3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DFAE35DA-8283-4F4B-8C00-FF8EFE39B3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59977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4340DEBE-A255-48E2-B7B2-AE881651CE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59977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FE968FB9-507A-4F2E-B346-15995081B1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4DA99BD8-9C2B-46BF-AA27-ED405540D1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50C84F67-D2C2-48DF-8537-DF99C60240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F5CAEB9A-26A6-4FBF-916B-19FC9B0BFC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59977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E4DEDE1B-4819-4E4B-849E-330D7DF56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C441B73E-F19C-4313-8F46-F600603B36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7" y="3659014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014FE805-EF51-4859-A6DF-CF75F9A0F5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2" y="365901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624CF2A5-BD9E-4570-8560-063BC70F26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2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6BEC415C-7946-43B2-9AC8-348B6B5CD0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1B615AD5-3365-43D4-8E16-377A2A2F97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9D184DFD-DD33-491E-90FF-6E4ECA2668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65901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31B62FE1-0262-4B09-ABEA-8AA010137D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20C539C6-FAA9-4EBE-93D9-1F946E144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9" y="371816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8C6EF3FF-09E5-4099-A49B-CA364A6E83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4" y="371816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B3C5E06F-8F1E-4771-AAE4-B34B1D6A3D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4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538D5AE9-76CC-4AE4-B026-656EDCB01B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9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30F1A9B9-52AB-4527-BD4A-1802F7C960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9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46A57D78-C020-4EEF-971D-0C8802889A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71816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7666D7A3-5ABF-4EDE-A0C5-F2099B2D86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5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13BC460A-E0FF-4658-A2FD-A3AF4D51DF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40" y="377741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26467CC2-3AB3-4D37-8323-385B7399F7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5" y="377741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563A1F58-33CE-4EDF-B902-3F43F69DA2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6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DDCFAB2F-7E88-4A57-999A-2506A1FE71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83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571BEB66-3787-441F-BB54-80C05C6F13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35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641DC095-611E-4979-8664-6C0EB878F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82" y="377741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210B9ECF-D859-4919-A9D6-3208548F00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31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4FBC31D4-7E98-452C-8A87-822DE0432C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481374"/>
              <a:ext cx="14097" cy="14096"/>
            </a:xfrm>
            <a:custGeom>
              <a:avLst/>
              <a:gdLst>
                <a:gd name="connsiteX0" fmla="*/ 14097 w 14097"/>
                <a:gd name="connsiteY0" fmla="*/ 7049 h 14096"/>
                <a:gd name="connsiteX1" fmla="*/ 7049 w 14097"/>
                <a:gd name="connsiteY1" fmla="*/ 14097 h 14096"/>
                <a:gd name="connsiteX2" fmla="*/ 0 w 14097"/>
                <a:gd name="connsiteY2" fmla="*/ 7049 h 14096"/>
                <a:gd name="connsiteX3" fmla="*/ 7049 w 14097"/>
                <a:gd name="connsiteY3" fmla="*/ 0 h 14096"/>
                <a:gd name="connsiteX4" fmla="*/ 14097 w 14097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E302346C-F328-435B-87ED-447C6F8542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B94F507E-9E94-432E-AE8A-A6CB2C5D05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9 w 14096"/>
                <a:gd name="connsiteY1" fmla="*/ 14097 h 14096"/>
                <a:gd name="connsiteX2" fmla="*/ 0 w 14096"/>
                <a:gd name="connsiteY2" fmla="*/ 7049 h 14096"/>
                <a:gd name="connsiteX3" fmla="*/ 7049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1FFAC4F0-FD7F-4943-B60E-E276F8B23F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A8A5D871-92FD-43C3-BF94-0B524FA7D3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6A79A241-1665-453E-ADD4-18892D4F85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481373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81EABE18-4189-4E07-93C9-9B76673E3E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540622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B658A0EE-6F09-4EF7-B5E7-F23A556BDA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54062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15EB019C-C95B-4DE3-BD17-DC20F8007A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5406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2948B3ED-79C1-47C8-B712-0BFB5536C3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54062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13387DB9-900B-422D-90F7-C5C7EB5D59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54063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48FDCCF3-E6D6-4CD0-9D47-02FE785C7A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540631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BC14E8F6-33F6-47CE-9A24-EA71D7149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599781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F78CC38F-63FC-4552-B17B-8D79D3C8F8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89042823-A002-49CE-B03D-ED1291DC13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96EFC6CE-198B-489B-B1EE-72CE842628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49FEA23D-54D9-45D7-9325-1E2F638C9C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59978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2DB04EE3-370F-49CE-BCFE-C2999C3CF2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599782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8BCBCC34-797D-41A8-8AD1-7E03E1BBFF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659026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AFF5C1F8-0EDE-4835-89E6-1FCB2EA395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6171D504-6300-457C-AFCC-064DBB3FCC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62ACE739-C8C4-4495-B04C-C3AFC4481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3F4771CD-CDCA-4FFE-8EF5-E42D1781E7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A10C0BFE-A8F9-4E21-9DFD-37A4D26C62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4D8D4EF9-4EF7-4538-A4AE-439F9335EA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718177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7E0500AB-5662-43B9-95C2-2EC80CC54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984021AD-A6A2-4CDA-A953-72FBA7598B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FD1FBF47-CAC8-4385-9DC7-C9BB6167E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FBAEE482-005F-4288-8D66-09EA246C45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718172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2C5DCF49-33DE-4AFF-818E-42F59F2804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71817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866903F3-208B-46D5-925B-254DC74291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2" y="3777419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2550D219-E342-4A38-BB89-575C1EE7AA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2" y="377741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5B5485FC-95D0-4660-9594-2C9BD3B776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8" y="377741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2EA358DA-C7E8-4DF8-B7D6-CC58295655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4" y="3777383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7990E8BB-4369-4845-8436-A6F3FE1D1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87" y="377742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D6C050C5-1951-434B-A7FE-D271E73F82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4" y="37774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191" name="Graphic 4">
            <a:extLst>
              <a:ext uri="{FF2B5EF4-FFF2-40B4-BE49-F238E27FC236}">
                <a16:creationId xmlns:a16="http://schemas.microsoft.com/office/drawing/2014/main" id="{773717CC-ECEE-4ABF-BA61-C59F468017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680915" y="4748271"/>
            <a:ext cx="1330536" cy="1330521"/>
            <a:chOff x="5734037" y="3067039"/>
            <a:chExt cx="724483" cy="724489"/>
          </a:xfrm>
          <a:solidFill>
            <a:schemeClr val="bg1">
              <a:alpha val="60000"/>
            </a:schemeClr>
          </a:solidFill>
        </p:grpSpPr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9A4FAE41-62DF-4B8E-BD66-8EC206E0E3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067039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564C7F1F-5546-40DC-A16B-C9A3E45777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45583216-FC24-4B75-9703-DBEC401FF8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2FD0A70D-2E7E-4048-8145-0F45EDBBCE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B703C78E-D176-4455-B7B5-2DB4F418DB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AD23B98E-D1FB-4BD9-BA4A-060BC8266E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C1541992-EEDB-4D6B-BDA9-B66E58A17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08072B3B-B852-4186-ACFE-F614251324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126284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7B5DD2CA-BCBA-4F3E-B472-840067686A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12628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C7335DFE-05E4-4D45-B035-1D85E7648E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ADCF9375-A092-491A-960D-A4DBB376C3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95341599-7E99-490F-9AF8-07EAE5C8DB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E1C55EB0-818A-46E6-8D53-5503100290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12628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8 w 14097"/>
                <a:gd name="connsiteY1" fmla="*/ 14097 h 14097"/>
                <a:gd name="connsiteX2" fmla="*/ 0 w 14097"/>
                <a:gd name="connsiteY2" fmla="*/ 7049 h 14097"/>
                <a:gd name="connsiteX3" fmla="*/ 7048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319B036C-5BD8-4F3B-8935-96D50F410D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A8445880-106C-4DC8-A250-D132F0D6F3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185434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952AA1DD-5DBE-43CD-9B85-63C7626929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18543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2A412466-ED73-4944-83CE-224B1769C2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807E195A-10DB-494C-A547-E1D0C6F616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4CD4AECE-734D-4B90-984F-B2ABFA2B6F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2927072E-8001-4AD1-A4C4-2EDBA3BF87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18543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499D6F50-E593-46A3-81D8-73389276B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7A96E600-84B4-452B-AE40-295FC5807E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244679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CBBA17AC-C1AB-4BFC-A051-457275D1D6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244677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488E850C-90D5-4D0F-A57D-7809327EF3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9F98D808-AB13-4D8D-B4C5-9D32153462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95AFFBC0-FF37-4117-86FA-21ABDA17AB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ED0AC42A-17B0-4154-968C-CAE2A04C28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24467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4A7A31A0-8490-4B9D-B9CC-7FF28053EB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8188899C-6A74-43D8-B36C-F86B278C89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303829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1537EAA6-95B6-4674-A7B9-40F9AB7F59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F4B29507-C08F-4764-B703-0EB33A0FAC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4200E500-6A99-47FC-A30F-FA4C85DA8C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9558677C-76AD-451F-AEEE-C5FEE4179C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79E472E5-A81A-44E7-AEBA-C3A593497B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5CD54F54-9E41-4635-A533-6CC6515E13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B22D6F46-74C0-49D9-8CD8-BC125E973D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363074"/>
              <a:ext cx="14192" cy="14097"/>
            </a:xfrm>
            <a:custGeom>
              <a:avLst/>
              <a:gdLst>
                <a:gd name="connsiteX0" fmla="*/ 14192 w 14192"/>
                <a:gd name="connsiteY0" fmla="*/ 7048 h 14097"/>
                <a:gd name="connsiteX1" fmla="*/ 7144 w 14192"/>
                <a:gd name="connsiteY1" fmla="*/ 14097 h 14097"/>
                <a:gd name="connsiteX2" fmla="*/ 0 w 14192"/>
                <a:gd name="connsiteY2" fmla="*/ 7048 h 14097"/>
                <a:gd name="connsiteX3" fmla="*/ 7049 w 14192"/>
                <a:gd name="connsiteY3" fmla="*/ 0 h 14097"/>
                <a:gd name="connsiteX4" fmla="*/ 14192 w 14192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C6FAA6EC-EDF6-4522-ACD8-8D4F7FF872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36307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5F8364DC-ED1A-482D-A418-7941B199CB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1896D361-70A8-4528-940B-F306550F88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4D1CB00A-0CE1-4E25-ADCE-9562845F5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E1B6761E-B7C6-4218-B95F-F6DEC0066D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363074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8 w 14097"/>
                <a:gd name="connsiteY1" fmla="*/ 14097 h 14097"/>
                <a:gd name="connsiteX2" fmla="*/ 0 w 14097"/>
                <a:gd name="connsiteY2" fmla="*/ 7048 h 14097"/>
                <a:gd name="connsiteX3" fmla="*/ 7048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CA081177-DAC3-4667-91A1-4CC885D4A1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435007DC-BB8D-43BA-9598-AE79AA262E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42222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46628B8A-02EC-44EF-B52C-5EBAFBCF9C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2DACEC99-8F4C-495C-8EAA-670A3A02ED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C8EFEAD4-1425-4357-9D8A-F326DABC6E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FDA70E94-A082-47D4-B4F8-142AEF1DC3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10E96E8A-1EEA-4F1D-8CFE-12DC9B9E7A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B12D7CC4-A548-4FF7-A6B2-9151CFA9E3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CB3F1C68-B597-4669-87F8-C80124ABE0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6953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A57037D2-0958-4F34-815F-C8CA7F86A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30AF3969-3F11-4157-B4B9-33B1314623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9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51D613E3-18F5-4426-ADEB-DEC123E16B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1DC25548-A3A9-4018-A29B-6972D353F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7EDE6372-94D2-435D-BD43-A20072D80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729575A6-77E2-4199-8F0A-27C89330A0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126281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12EB506D-59AD-4011-80F8-36A2BDB954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92FD46FA-14EB-46A2-B4A3-ECD1F49BAC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1CD84E07-49A9-40E3-B34C-91C156C9C6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F3090306-C384-44A0-8C38-77397133BA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3515E97E-31A4-4273-AB55-8EAD74CB9E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126283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792F63CA-0494-43E2-A0AA-37C35C8326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185433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5389A040-E4CC-4CE7-8B9F-40ECA9ACE1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1BA51B23-705C-49BE-B606-8A9B623E0A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B16EF17A-F451-4B5B-9052-33A9116E9D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1B20B7D1-27D7-4E1A-A317-E9E7A105A9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1E3FADAF-FD1D-45B2-A40D-EBDD536E75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185432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301257BA-BCE2-4479-A04F-A9DBFAF928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244676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619D0ABC-04D9-405A-A52F-5EEC01762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123AE5C7-608A-47A7-B7A1-55662B70BF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957BDA1A-3081-45EB-A31E-3F98EC6DC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683DDA50-C794-4DC5-8297-CFDEB8DCB4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FA42024A-A832-4635-9CE6-B968232CE8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24467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564D00AA-3E68-4F56-80A0-08D5DFFB61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D988A711-E3E8-4172-AFE1-60E93FF10A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7A89FF34-EE34-461C-A3EF-73AC3801B9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80D55E43-BE59-444D-B32B-9C0306A126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639C823F-B16B-4DF7-BA6E-0D832AAB27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2E623C08-172F-41EA-90CB-59ED0D583B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94C0577F-0FF9-47D5-8C6D-FC7B4CC318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36307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30C80E9D-7909-4C52-ACAD-80FF874F99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2B9598CE-4E74-4A54-BAB8-59379D2114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E7188EAA-47E1-4B73-8682-C74A0421BE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36900E8B-61F2-411F-B29F-A9CDC6E81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0A25598A-334A-487D-9604-4753EAE81E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363074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C8DBE472-045A-491C-AB7C-4153EE2B00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2F6DD374-5D5F-48BB-8135-8F37EE2C2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386B8A5A-00D0-4291-937B-931B3F19CD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89C10BFA-8067-495D-810E-1F4085F7B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51F94E69-8294-4AB3-A457-3BD4ACF085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AD2859C5-45C5-4EE2-8272-0FA7A02353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4222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14AFB321-1B9D-41AF-9686-8C689A3F4B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481374"/>
              <a:ext cx="14192" cy="14096"/>
            </a:xfrm>
            <a:custGeom>
              <a:avLst/>
              <a:gdLst>
                <a:gd name="connsiteX0" fmla="*/ 14192 w 14192"/>
                <a:gd name="connsiteY0" fmla="*/ 7049 h 14096"/>
                <a:gd name="connsiteX1" fmla="*/ 7144 w 14192"/>
                <a:gd name="connsiteY1" fmla="*/ 14097 h 14096"/>
                <a:gd name="connsiteX2" fmla="*/ 0 w 14192"/>
                <a:gd name="connsiteY2" fmla="*/ 7049 h 14096"/>
                <a:gd name="connsiteX3" fmla="*/ 7049 w 14192"/>
                <a:gd name="connsiteY3" fmla="*/ 0 h 14096"/>
                <a:gd name="connsiteX4" fmla="*/ 14192 w 14192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1049"/>
                    <a:pt x="0" y="7049"/>
                  </a:cubicBezTo>
                  <a:cubicBezTo>
                    <a:pt x="0" y="3048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5C4403F4-D893-4E4C-8DFE-E79AE6A62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48137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BA894316-677B-4B51-AF19-0D3FAF96A7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07FDE9AD-8F5A-44B0-AC7E-30148150D0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A4D0E6BA-489D-4EA4-994E-225F7D078B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7EDFBCCB-EC92-4860-BBDB-2EC6355FEE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48137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459DBA8E-2EB0-4C51-A161-2C595B89D4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FB1BA285-9A95-49B7-A098-F38400D92B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54062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D29C405E-90F5-4AB5-8B5F-3CA2F1815A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540620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F7214FFD-3321-412F-9CA5-4BC6E874F9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5F16C3D8-64A1-443D-92A7-EA97518A63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7E4EFAB9-436A-4B6B-A16B-8DA3F614A8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037DDFC3-D7A5-443D-8417-D723296DA7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540620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253AC142-F4B4-47E8-BBEE-F7D0F8547F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890AAA82-94E2-41D0-AE92-9C87195CCB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59977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FD33B856-EF4E-40FC-BDA0-9E26203D0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59977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24AEBF58-C8A2-4D00-9AFB-B5012AEA36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21270E55-4211-4529-BDC3-29B80BDF50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16DD7E91-EFBB-4DD7-B30F-4A13C20BED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96260F31-66FB-4E2C-801E-701C2B859A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59977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B5FEE1C9-3961-4400-AD3E-B5AD93A474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34E1BE05-269F-4A13-99FE-2A973A0E77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7" y="3659014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2D591FBD-65C6-46C4-AF19-875D652DCF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2" y="365901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85F7E635-CB45-4346-BBFB-10FF0576AF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2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3BDAC885-F0B3-4D66-8587-438465298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3427A7E1-71C9-42CC-9CAF-53642DC4D0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20BF60C4-2E5D-473E-96B6-D22BB8536F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65901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C4703732-1088-4448-ACC0-D8BD901B2C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6777D706-23BF-4962-98D3-D5AE7DF4E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9" y="371816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783FF777-4C59-44D0-9441-2B40E0A70E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4" y="371816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2037F33C-65F4-44B6-9CB2-D32D1552C6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4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E73BA403-F3FD-4D76-A516-5698375D64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9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0AF0D29B-415A-4327-A4B4-B5DC8F0AC0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9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374A9388-F55E-4F94-817D-5BFF0B59E7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71816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30C52183-F223-4E0A-B713-C91589CEB8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5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A6BEE030-DC6B-4CB1-A01B-95CC825525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40" y="377741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2D41CF67-37BB-443C-85CF-2A05174FD4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5" y="377741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65A449CF-396F-45B8-B268-6824A4E89B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6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9C20A7EF-7013-4D6C-ADD8-868A931DF2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83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F787692C-3BA9-4D4D-82F8-E497797AAE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35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A6D539D6-A55E-40F5-83AC-A773405241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82" y="377741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D4D7922F-CA55-4202-B99F-ED303E7044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31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4120C846-A602-4B6C-9C07-11D2B0F8A4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481374"/>
              <a:ext cx="14097" cy="14096"/>
            </a:xfrm>
            <a:custGeom>
              <a:avLst/>
              <a:gdLst>
                <a:gd name="connsiteX0" fmla="*/ 14097 w 14097"/>
                <a:gd name="connsiteY0" fmla="*/ 7049 h 14096"/>
                <a:gd name="connsiteX1" fmla="*/ 7049 w 14097"/>
                <a:gd name="connsiteY1" fmla="*/ 14097 h 14096"/>
                <a:gd name="connsiteX2" fmla="*/ 0 w 14097"/>
                <a:gd name="connsiteY2" fmla="*/ 7049 h 14096"/>
                <a:gd name="connsiteX3" fmla="*/ 7049 w 14097"/>
                <a:gd name="connsiteY3" fmla="*/ 0 h 14096"/>
                <a:gd name="connsiteX4" fmla="*/ 14097 w 14097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84B5D527-4684-45F5-84CE-73642492DB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FF31CF21-8169-4D45-A115-9CF8D37189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9 w 14096"/>
                <a:gd name="connsiteY1" fmla="*/ 14097 h 14096"/>
                <a:gd name="connsiteX2" fmla="*/ 0 w 14096"/>
                <a:gd name="connsiteY2" fmla="*/ 7049 h 14096"/>
                <a:gd name="connsiteX3" fmla="*/ 7049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DA8762B9-9CD8-4676-93F5-6C9358A94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A183E80A-70D1-4F52-A92D-D396648CCB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83FBB0F7-E17E-4890-9B66-3625BA1468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481373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708E7BF1-2D4D-44AB-A5CC-0ED91B8462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540622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4B468C4E-6F63-4172-AE1F-8965744DBC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54062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974C7149-F567-4D55-8F48-511DCF3A81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5406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54A551FA-7E10-4D28-9A10-B9A06C0780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54062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1D04F3C0-CE2C-4B8D-A5BD-0E994FD8D9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54063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D2EA9230-DD52-48A9-B268-56744EA506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540631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043A05F5-A8CF-4D01-AF12-95D1ECAE46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599781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1F47C6BC-BD1A-4291-B018-05E5A72E4B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E5B89844-FD17-4048-A3F5-35E390C6EF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B5593F34-8B0E-4D34-9781-B594E2F5D7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4428E4BB-2263-4D19-8254-C9B54B856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59978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2366216E-6EA2-4872-8370-C5EC22520F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599782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D66F8E3F-BF33-4F99-A1F0-EB5885BF2C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659026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EB506747-ED9D-43EA-BD67-DF7971849E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AC803CE8-FFF7-40EA-AF62-102724C324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7EF6FFCA-06CC-4395-AEB0-425719A42D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0D95F285-AAC0-4F32-8665-2677878BD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8DFCCA2E-BF12-4D26-A5A4-A03387546A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2ABEAC60-6AC3-4D6A-95F9-2E79F6BE00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718177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FA6015B7-49FE-4729-B2F4-585F0F305F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D611DEB1-76FE-4625-9449-88E52D15F4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97F031C1-1AA7-4CA7-ADD3-E0577626E1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96F5D0CB-22E6-4536-8403-F42527F31F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718172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A32718AB-7401-4F66-9C77-E06C3CF7CD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71817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85B6B5F1-D1E4-45A3-8117-348D02D2A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2" y="3777419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534869FD-184C-42DB-B9DA-293DB67E5E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2" y="377741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A781504F-CAFD-4201-B288-8B4A809B43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8" y="377741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D9FC8348-2BA6-4631-8AA7-D63CD898C5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4" y="3777383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C1AF95A2-64EA-45E2-A43B-1EBD56910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87" y="377742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CFC80050-240D-434A-BFCB-DE4DA4FAFB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4" y="37774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D2CC7E-583B-8150-DA38-65C62B4C5F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7270" y="1130846"/>
            <a:ext cx="4974771" cy="4351338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Microelectronics : Deposition of semiconductor materials for electronic components.</a:t>
            </a:r>
          </a:p>
          <a:p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Coatings and Thin Films : Creation of thin films for protective coatings, and optical coatings</a:t>
            </a:r>
          </a:p>
          <a:p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 True-3D microstructures by scan patterns and layer-by-layer deposition.</a:t>
            </a:r>
          </a:p>
        </p:txBody>
      </p:sp>
    </p:spTree>
    <p:extLst>
      <p:ext uri="{BB962C8B-B14F-4D97-AF65-F5344CB8AC3E}">
        <p14:creationId xmlns:p14="http://schemas.microsoft.com/office/powerpoint/2010/main" val="32795078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BBD80C7-3102-727B-BE3C-C556286547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B7760BA-4A00-0B5C-20AC-497ED55CBA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DE50270-FD10-8786-444F-E66C29C2DE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42784" y="253140"/>
            <a:ext cx="6184555" cy="6184555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A28B1DF-1831-B226-039D-5B6C49CEC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24848" y="253140"/>
            <a:ext cx="6184555" cy="6184555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DAF5D56-A1F6-1BF3-AA8D-ACCACE14F6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03723" y="136525"/>
            <a:ext cx="6184555" cy="6184555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F693B2-BB9E-3768-8E32-46AF0445CB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8093" y="1586502"/>
            <a:ext cx="6535814" cy="316059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latin typeface="Agency FB" panose="020B0503020202020204" pitchFamily="34" charset="0"/>
              </a:rPr>
              <a:t>Advantages/Limitations</a:t>
            </a:r>
            <a:br>
              <a:rPr lang="en-US" sz="6000" dirty="0">
                <a:solidFill>
                  <a:schemeClr val="bg1"/>
                </a:solidFill>
                <a:latin typeface="Agency FB" panose="020B0503020202020204" pitchFamily="34" charset="0"/>
              </a:rPr>
            </a:br>
            <a:endParaRPr lang="en-US" sz="6000" kern="12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16" name="Graphic 212">
            <a:extLst>
              <a:ext uri="{FF2B5EF4-FFF2-40B4-BE49-F238E27FC236}">
                <a16:creationId xmlns:a16="http://schemas.microsoft.com/office/drawing/2014/main" id="{3595542F-B02E-D68A-AB18-3A61B35A42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56275" y="975977"/>
            <a:ext cx="413564" cy="4135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18" name="Graphic 212">
            <a:extLst>
              <a:ext uri="{FF2B5EF4-FFF2-40B4-BE49-F238E27FC236}">
                <a16:creationId xmlns:a16="http://schemas.microsoft.com/office/drawing/2014/main" id="{E5E731A7-B2D0-912E-5834-5A864A95B3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56275" y="975977"/>
            <a:ext cx="413564" cy="4135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grpSp>
        <p:nvGrpSpPr>
          <p:cNvPr id="20" name="Graphic 190">
            <a:extLst>
              <a:ext uri="{FF2B5EF4-FFF2-40B4-BE49-F238E27FC236}">
                <a16:creationId xmlns:a16="http://schemas.microsoft.com/office/drawing/2014/main" id="{8116B013-C913-00FD-29AC-DD0033DF7C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080947" y="1755501"/>
            <a:ext cx="1598829" cy="531293"/>
            <a:chOff x="2504802" y="1755501"/>
            <a:chExt cx="1598829" cy="531293"/>
          </a:xfrm>
          <a:solidFill>
            <a:schemeClr val="bg1"/>
          </a:solidFill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F9137B2D-7752-ECCD-EE93-2EE69C6AEC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2113855"/>
              <a:ext cx="1598614" cy="172939"/>
            </a:xfrm>
            <a:custGeom>
              <a:avLst/>
              <a:gdLst>
                <a:gd name="connsiteX0" fmla="*/ 1248648 w 1598614"/>
                <a:gd name="connsiteY0" fmla="*/ 172939 h 172939"/>
                <a:gd name="connsiteX1" fmla="*/ 1123031 w 1598614"/>
                <a:gd name="connsiteY1" fmla="*/ 92708 h 172939"/>
                <a:gd name="connsiteX2" fmla="*/ 1024085 w 1598614"/>
                <a:gd name="connsiteY2" fmla="*/ 29469 h 172939"/>
                <a:gd name="connsiteX3" fmla="*/ 925140 w 1598614"/>
                <a:gd name="connsiteY3" fmla="*/ 92708 h 172939"/>
                <a:gd name="connsiteX4" fmla="*/ 799522 w 1598614"/>
                <a:gd name="connsiteY4" fmla="*/ 172939 h 172939"/>
                <a:gd name="connsiteX5" fmla="*/ 799522 w 1598614"/>
                <a:gd name="connsiteY5" fmla="*/ 172939 h 172939"/>
                <a:gd name="connsiteX6" fmla="*/ 673905 w 1598614"/>
                <a:gd name="connsiteY6" fmla="*/ 92708 h 172939"/>
                <a:gd name="connsiteX7" fmla="*/ 574959 w 1598614"/>
                <a:gd name="connsiteY7" fmla="*/ 29469 h 172939"/>
                <a:gd name="connsiteX8" fmla="*/ 476014 w 1598614"/>
                <a:gd name="connsiteY8" fmla="*/ 92708 h 172939"/>
                <a:gd name="connsiteX9" fmla="*/ 350396 w 1598614"/>
                <a:gd name="connsiteY9" fmla="*/ 172939 h 172939"/>
                <a:gd name="connsiteX10" fmla="*/ 224778 w 1598614"/>
                <a:gd name="connsiteY10" fmla="*/ 92708 h 172939"/>
                <a:gd name="connsiteX11" fmla="*/ 125833 w 1598614"/>
                <a:gd name="connsiteY11" fmla="*/ 29469 h 172939"/>
                <a:gd name="connsiteX12" fmla="*/ 26887 w 1598614"/>
                <a:gd name="connsiteY12" fmla="*/ 92708 h 172939"/>
                <a:gd name="connsiteX13" fmla="*/ 0 w 1598614"/>
                <a:gd name="connsiteY13" fmla="*/ 80232 h 172939"/>
                <a:gd name="connsiteX14" fmla="*/ 125618 w 1598614"/>
                <a:gd name="connsiteY14" fmla="*/ 0 h 172939"/>
                <a:gd name="connsiteX15" fmla="*/ 251235 w 1598614"/>
                <a:gd name="connsiteY15" fmla="*/ 80232 h 172939"/>
                <a:gd name="connsiteX16" fmla="*/ 350181 w 1598614"/>
                <a:gd name="connsiteY16" fmla="*/ 143471 h 172939"/>
                <a:gd name="connsiteX17" fmla="*/ 449126 w 1598614"/>
                <a:gd name="connsiteY17" fmla="*/ 80232 h 172939"/>
                <a:gd name="connsiteX18" fmla="*/ 574744 w 1598614"/>
                <a:gd name="connsiteY18" fmla="*/ 0 h 172939"/>
                <a:gd name="connsiteX19" fmla="*/ 700362 w 1598614"/>
                <a:gd name="connsiteY19" fmla="*/ 80232 h 172939"/>
                <a:gd name="connsiteX20" fmla="*/ 799307 w 1598614"/>
                <a:gd name="connsiteY20" fmla="*/ 143471 h 172939"/>
                <a:gd name="connsiteX21" fmla="*/ 799307 w 1598614"/>
                <a:gd name="connsiteY21" fmla="*/ 143471 h 172939"/>
                <a:gd name="connsiteX22" fmla="*/ 898253 w 1598614"/>
                <a:gd name="connsiteY22" fmla="*/ 80232 h 172939"/>
                <a:gd name="connsiteX23" fmla="*/ 1023870 w 1598614"/>
                <a:gd name="connsiteY23" fmla="*/ 0 h 172939"/>
                <a:gd name="connsiteX24" fmla="*/ 1149488 w 1598614"/>
                <a:gd name="connsiteY24" fmla="*/ 80232 h 172939"/>
                <a:gd name="connsiteX25" fmla="*/ 1248433 w 1598614"/>
                <a:gd name="connsiteY25" fmla="*/ 143471 h 172939"/>
                <a:gd name="connsiteX26" fmla="*/ 1347379 w 1598614"/>
                <a:gd name="connsiteY26" fmla="*/ 80232 h 172939"/>
                <a:gd name="connsiteX27" fmla="*/ 1472997 w 1598614"/>
                <a:gd name="connsiteY27" fmla="*/ 0 h 172939"/>
                <a:gd name="connsiteX28" fmla="*/ 1598614 w 1598614"/>
                <a:gd name="connsiteY28" fmla="*/ 80232 h 172939"/>
                <a:gd name="connsiteX29" fmla="*/ 1571942 w 1598614"/>
                <a:gd name="connsiteY29" fmla="*/ 92708 h 172939"/>
                <a:gd name="connsiteX30" fmla="*/ 1472997 w 1598614"/>
                <a:gd name="connsiteY30" fmla="*/ 29469 h 172939"/>
                <a:gd name="connsiteX31" fmla="*/ 1374051 w 1598614"/>
                <a:gd name="connsiteY31" fmla="*/ 92708 h 172939"/>
                <a:gd name="connsiteX32" fmla="*/ 1248648 w 1598614"/>
                <a:gd name="connsiteY32" fmla="*/ 172939 h 172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614" h="172939">
                  <a:moveTo>
                    <a:pt x="1248648" y="172939"/>
                  </a:moveTo>
                  <a:cubicBezTo>
                    <a:pt x="1194229" y="172939"/>
                    <a:pt x="1146046" y="142180"/>
                    <a:pt x="1123031" y="92708"/>
                  </a:cubicBezTo>
                  <a:cubicBezTo>
                    <a:pt x="1104962" y="53775"/>
                    <a:pt x="1067105" y="29469"/>
                    <a:pt x="1024085" y="29469"/>
                  </a:cubicBezTo>
                  <a:cubicBezTo>
                    <a:pt x="981066" y="29469"/>
                    <a:pt x="943208" y="53775"/>
                    <a:pt x="925140" y="92708"/>
                  </a:cubicBezTo>
                  <a:cubicBezTo>
                    <a:pt x="902124" y="142180"/>
                    <a:pt x="853942" y="172939"/>
                    <a:pt x="799522" y="172939"/>
                  </a:cubicBezTo>
                  <a:cubicBezTo>
                    <a:pt x="799522" y="172939"/>
                    <a:pt x="799522" y="172939"/>
                    <a:pt x="799522" y="172939"/>
                  </a:cubicBezTo>
                  <a:cubicBezTo>
                    <a:pt x="744887" y="172939"/>
                    <a:pt x="696920" y="142180"/>
                    <a:pt x="673905" y="92708"/>
                  </a:cubicBezTo>
                  <a:cubicBezTo>
                    <a:pt x="655836" y="53775"/>
                    <a:pt x="617979" y="29469"/>
                    <a:pt x="574959" y="29469"/>
                  </a:cubicBezTo>
                  <a:cubicBezTo>
                    <a:pt x="531939" y="29469"/>
                    <a:pt x="494082" y="53775"/>
                    <a:pt x="476014" y="92708"/>
                  </a:cubicBezTo>
                  <a:cubicBezTo>
                    <a:pt x="452998" y="142180"/>
                    <a:pt x="405031" y="172939"/>
                    <a:pt x="350396" y="172939"/>
                  </a:cubicBezTo>
                  <a:cubicBezTo>
                    <a:pt x="295976" y="172939"/>
                    <a:pt x="247794" y="142180"/>
                    <a:pt x="224778" y="92708"/>
                  </a:cubicBezTo>
                  <a:cubicBezTo>
                    <a:pt x="206710" y="53775"/>
                    <a:pt x="168853" y="29469"/>
                    <a:pt x="125833" y="29469"/>
                  </a:cubicBezTo>
                  <a:cubicBezTo>
                    <a:pt x="82813" y="29469"/>
                    <a:pt x="44956" y="53775"/>
                    <a:pt x="26887" y="92708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268" y="30759"/>
                    <a:pt x="969235" y="0"/>
                    <a:pt x="1023870" y="0"/>
                  </a:cubicBezTo>
                  <a:cubicBezTo>
                    <a:pt x="1078505" y="0"/>
                    <a:pt x="1126472" y="30759"/>
                    <a:pt x="1149488" y="80232"/>
                  </a:cubicBezTo>
                  <a:cubicBezTo>
                    <a:pt x="1167556" y="119165"/>
                    <a:pt x="1205414" y="143471"/>
                    <a:pt x="1248433" y="143471"/>
                  </a:cubicBezTo>
                  <a:cubicBezTo>
                    <a:pt x="1291453" y="143471"/>
                    <a:pt x="1329311" y="119165"/>
                    <a:pt x="1347379" y="80232"/>
                  </a:cubicBezTo>
                  <a:cubicBezTo>
                    <a:pt x="1370394" y="30759"/>
                    <a:pt x="1418361" y="0"/>
                    <a:pt x="1472997" y="0"/>
                  </a:cubicBezTo>
                  <a:cubicBezTo>
                    <a:pt x="1527632" y="0"/>
                    <a:pt x="1575814" y="30759"/>
                    <a:pt x="1598614" y="80232"/>
                  </a:cubicBezTo>
                  <a:lnTo>
                    <a:pt x="1571942" y="92708"/>
                  </a:lnTo>
                  <a:cubicBezTo>
                    <a:pt x="1553874" y="53775"/>
                    <a:pt x="1515801" y="29469"/>
                    <a:pt x="1472997" y="29469"/>
                  </a:cubicBezTo>
                  <a:cubicBezTo>
                    <a:pt x="1429977" y="29469"/>
                    <a:pt x="1392119" y="53775"/>
                    <a:pt x="1374051" y="92708"/>
                  </a:cubicBezTo>
                  <a:cubicBezTo>
                    <a:pt x="1351251" y="142180"/>
                    <a:pt x="1303069" y="172939"/>
                    <a:pt x="1248648" y="172939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1175921-5FD2-8A6C-8802-10C6A435B7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1755501"/>
              <a:ext cx="1598829" cy="172724"/>
            </a:xfrm>
            <a:custGeom>
              <a:avLst/>
              <a:gdLst>
                <a:gd name="connsiteX0" fmla="*/ 1248648 w 1598829"/>
                <a:gd name="connsiteY0" fmla="*/ 172724 h 172724"/>
                <a:gd name="connsiteX1" fmla="*/ 1123031 w 1598829"/>
                <a:gd name="connsiteY1" fmla="*/ 92492 h 172724"/>
                <a:gd name="connsiteX2" fmla="*/ 1024085 w 1598829"/>
                <a:gd name="connsiteY2" fmla="*/ 29253 h 172724"/>
                <a:gd name="connsiteX3" fmla="*/ 925140 w 1598829"/>
                <a:gd name="connsiteY3" fmla="*/ 92492 h 172724"/>
                <a:gd name="connsiteX4" fmla="*/ 799522 w 1598829"/>
                <a:gd name="connsiteY4" fmla="*/ 172724 h 172724"/>
                <a:gd name="connsiteX5" fmla="*/ 799522 w 1598829"/>
                <a:gd name="connsiteY5" fmla="*/ 172724 h 172724"/>
                <a:gd name="connsiteX6" fmla="*/ 673905 w 1598829"/>
                <a:gd name="connsiteY6" fmla="*/ 92492 h 172724"/>
                <a:gd name="connsiteX7" fmla="*/ 574959 w 1598829"/>
                <a:gd name="connsiteY7" fmla="*/ 29253 h 172724"/>
                <a:gd name="connsiteX8" fmla="*/ 476014 w 1598829"/>
                <a:gd name="connsiteY8" fmla="*/ 92492 h 172724"/>
                <a:gd name="connsiteX9" fmla="*/ 350396 w 1598829"/>
                <a:gd name="connsiteY9" fmla="*/ 172724 h 172724"/>
                <a:gd name="connsiteX10" fmla="*/ 224778 w 1598829"/>
                <a:gd name="connsiteY10" fmla="*/ 92492 h 172724"/>
                <a:gd name="connsiteX11" fmla="*/ 125833 w 1598829"/>
                <a:gd name="connsiteY11" fmla="*/ 29253 h 172724"/>
                <a:gd name="connsiteX12" fmla="*/ 26887 w 1598829"/>
                <a:gd name="connsiteY12" fmla="*/ 92492 h 172724"/>
                <a:gd name="connsiteX13" fmla="*/ 0 w 1598829"/>
                <a:gd name="connsiteY13" fmla="*/ 80232 h 172724"/>
                <a:gd name="connsiteX14" fmla="*/ 125618 w 1598829"/>
                <a:gd name="connsiteY14" fmla="*/ 0 h 172724"/>
                <a:gd name="connsiteX15" fmla="*/ 251235 w 1598829"/>
                <a:gd name="connsiteY15" fmla="*/ 80232 h 172724"/>
                <a:gd name="connsiteX16" fmla="*/ 350181 w 1598829"/>
                <a:gd name="connsiteY16" fmla="*/ 143471 h 172724"/>
                <a:gd name="connsiteX17" fmla="*/ 449126 w 1598829"/>
                <a:gd name="connsiteY17" fmla="*/ 80232 h 172724"/>
                <a:gd name="connsiteX18" fmla="*/ 574744 w 1598829"/>
                <a:gd name="connsiteY18" fmla="*/ 0 h 172724"/>
                <a:gd name="connsiteX19" fmla="*/ 700362 w 1598829"/>
                <a:gd name="connsiteY19" fmla="*/ 80232 h 172724"/>
                <a:gd name="connsiteX20" fmla="*/ 799307 w 1598829"/>
                <a:gd name="connsiteY20" fmla="*/ 143471 h 172724"/>
                <a:gd name="connsiteX21" fmla="*/ 799307 w 1598829"/>
                <a:gd name="connsiteY21" fmla="*/ 143471 h 172724"/>
                <a:gd name="connsiteX22" fmla="*/ 898253 w 1598829"/>
                <a:gd name="connsiteY22" fmla="*/ 80232 h 172724"/>
                <a:gd name="connsiteX23" fmla="*/ 1024085 w 1598829"/>
                <a:gd name="connsiteY23" fmla="*/ 0 h 172724"/>
                <a:gd name="connsiteX24" fmla="*/ 1149703 w 1598829"/>
                <a:gd name="connsiteY24" fmla="*/ 80232 h 172724"/>
                <a:gd name="connsiteX25" fmla="*/ 1248648 w 1598829"/>
                <a:gd name="connsiteY25" fmla="*/ 143471 h 172724"/>
                <a:gd name="connsiteX26" fmla="*/ 1347594 w 1598829"/>
                <a:gd name="connsiteY26" fmla="*/ 80232 h 172724"/>
                <a:gd name="connsiteX27" fmla="*/ 1473212 w 1598829"/>
                <a:gd name="connsiteY27" fmla="*/ 0 h 172724"/>
                <a:gd name="connsiteX28" fmla="*/ 1598829 w 1598829"/>
                <a:gd name="connsiteY28" fmla="*/ 80232 h 172724"/>
                <a:gd name="connsiteX29" fmla="*/ 1572157 w 1598829"/>
                <a:gd name="connsiteY29" fmla="*/ 92492 h 172724"/>
                <a:gd name="connsiteX30" fmla="*/ 1473212 w 1598829"/>
                <a:gd name="connsiteY30" fmla="*/ 29253 h 172724"/>
                <a:gd name="connsiteX31" fmla="*/ 1374266 w 1598829"/>
                <a:gd name="connsiteY31" fmla="*/ 92492 h 172724"/>
                <a:gd name="connsiteX32" fmla="*/ 1248648 w 1598829"/>
                <a:gd name="connsiteY32" fmla="*/ 172724 h 17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829" h="172724">
                  <a:moveTo>
                    <a:pt x="1248648" y="172724"/>
                  </a:moveTo>
                  <a:cubicBezTo>
                    <a:pt x="1194229" y="172724"/>
                    <a:pt x="1146046" y="141965"/>
                    <a:pt x="1123031" y="92492"/>
                  </a:cubicBezTo>
                  <a:cubicBezTo>
                    <a:pt x="1104962" y="53560"/>
                    <a:pt x="1067105" y="29253"/>
                    <a:pt x="1024085" y="29253"/>
                  </a:cubicBezTo>
                  <a:cubicBezTo>
                    <a:pt x="981066" y="29253"/>
                    <a:pt x="943208" y="53560"/>
                    <a:pt x="925140" y="92492"/>
                  </a:cubicBezTo>
                  <a:cubicBezTo>
                    <a:pt x="902124" y="141965"/>
                    <a:pt x="853942" y="172724"/>
                    <a:pt x="799522" y="172724"/>
                  </a:cubicBezTo>
                  <a:cubicBezTo>
                    <a:pt x="799522" y="172724"/>
                    <a:pt x="799522" y="172724"/>
                    <a:pt x="799522" y="172724"/>
                  </a:cubicBezTo>
                  <a:cubicBezTo>
                    <a:pt x="744887" y="172724"/>
                    <a:pt x="696920" y="141965"/>
                    <a:pt x="673905" y="92492"/>
                  </a:cubicBezTo>
                  <a:cubicBezTo>
                    <a:pt x="655836" y="53560"/>
                    <a:pt x="617979" y="29253"/>
                    <a:pt x="574959" y="29253"/>
                  </a:cubicBezTo>
                  <a:cubicBezTo>
                    <a:pt x="531939" y="29253"/>
                    <a:pt x="494082" y="53560"/>
                    <a:pt x="476014" y="92492"/>
                  </a:cubicBezTo>
                  <a:cubicBezTo>
                    <a:pt x="452998" y="141965"/>
                    <a:pt x="405031" y="172724"/>
                    <a:pt x="350396" y="172724"/>
                  </a:cubicBezTo>
                  <a:cubicBezTo>
                    <a:pt x="295976" y="172724"/>
                    <a:pt x="247794" y="141965"/>
                    <a:pt x="224778" y="92492"/>
                  </a:cubicBezTo>
                  <a:cubicBezTo>
                    <a:pt x="206710" y="53560"/>
                    <a:pt x="168853" y="29253"/>
                    <a:pt x="125833" y="29253"/>
                  </a:cubicBezTo>
                  <a:cubicBezTo>
                    <a:pt x="82813" y="29253"/>
                    <a:pt x="44956" y="53560"/>
                    <a:pt x="26887" y="92492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483" y="30759"/>
                    <a:pt x="969450" y="0"/>
                    <a:pt x="1024085" y="0"/>
                  </a:cubicBezTo>
                  <a:cubicBezTo>
                    <a:pt x="1078720" y="0"/>
                    <a:pt x="1126688" y="30759"/>
                    <a:pt x="1149703" y="80232"/>
                  </a:cubicBezTo>
                  <a:cubicBezTo>
                    <a:pt x="1167771" y="119165"/>
                    <a:pt x="1205629" y="143471"/>
                    <a:pt x="1248648" y="143471"/>
                  </a:cubicBezTo>
                  <a:cubicBezTo>
                    <a:pt x="1291668" y="143471"/>
                    <a:pt x="1329526" y="119165"/>
                    <a:pt x="1347594" y="80232"/>
                  </a:cubicBezTo>
                  <a:cubicBezTo>
                    <a:pt x="1370610" y="30759"/>
                    <a:pt x="1418792" y="0"/>
                    <a:pt x="1473212" y="0"/>
                  </a:cubicBezTo>
                  <a:cubicBezTo>
                    <a:pt x="1527847" y="0"/>
                    <a:pt x="1576029" y="30759"/>
                    <a:pt x="1598829" y="80232"/>
                  </a:cubicBezTo>
                  <a:lnTo>
                    <a:pt x="1572157" y="92492"/>
                  </a:lnTo>
                  <a:cubicBezTo>
                    <a:pt x="1554089" y="53560"/>
                    <a:pt x="1516016" y="29253"/>
                    <a:pt x="1473212" y="29253"/>
                  </a:cubicBezTo>
                  <a:cubicBezTo>
                    <a:pt x="1430192" y="29253"/>
                    <a:pt x="1392335" y="53560"/>
                    <a:pt x="1374266" y="92492"/>
                  </a:cubicBezTo>
                  <a:cubicBezTo>
                    <a:pt x="1351251" y="141965"/>
                    <a:pt x="1303069" y="172724"/>
                    <a:pt x="1248648" y="172724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4" name="Oval 23">
            <a:extLst>
              <a:ext uri="{FF2B5EF4-FFF2-40B4-BE49-F238E27FC236}">
                <a16:creationId xmlns:a16="http://schemas.microsoft.com/office/drawing/2014/main" id="{8DB93AA0-0305-1966-31CB-FF75E3E80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19820" y="4236107"/>
            <a:ext cx="510988" cy="510988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D1A813BA-D83E-A9E0-E597-368BFA2E03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19820" y="4236107"/>
            <a:ext cx="510988" cy="510988"/>
          </a:xfrm>
          <a:prstGeom prst="ellipse">
            <a:avLst/>
          </a:pr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28" name="Graphic 4">
            <a:extLst>
              <a:ext uri="{FF2B5EF4-FFF2-40B4-BE49-F238E27FC236}">
                <a16:creationId xmlns:a16="http://schemas.microsoft.com/office/drawing/2014/main" id="{3A50C9E0-08DC-E556-8414-61035FAE8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597506" y="4175798"/>
            <a:ext cx="1861486" cy="1861665"/>
            <a:chOff x="5734053" y="3067000"/>
            <a:chExt cx="724484" cy="724549"/>
          </a:xfrm>
          <a:solidFill>
            <a:schemeClr val="bg1"/>
          </a:solidFill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F6F8822E-3D57-B1DC-FE67-E3B97A9110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067000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E9EBFFD5-77FE-584C-5887-BFC1833A5C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067000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C1CF5FE2-2A39-1B24-BFA8-559A61F879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F8DE5E62-0786-BE46-331C-3B4A1544A1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CB2F5DE5-EBA2-B7FF-3FDB-8615C38475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A94E304E-21A3-4F53-EE97-EFDD0A0869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2" y="3067000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34F7A727-B655-9D2D-FC53-DD632FF11A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F4DA84AC-810C-FD68-F35F-7D81E87CD7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126244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317162D1-D22A-584F-5315-87050E0D79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12624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F8EF1329-EBC6-793C-0268-772222A2CA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12624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27DDFF89-2778-A648-358D-B93DD2FD18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12624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A16FE361-CDEA-CD9D-40B1-14B5063771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12624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459513FC-57A0-7DDE-5D39-CE9717955E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1" y="312624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8 w 14097"/>
                <a:gd name="connsiteY1" fmla="*/ 14097 h 14097"/>
                <a:gd name="connsiteX2" fmla="*/ 0 w 14097"/>
                <a:gd name="connsiteY2" fmla="*/ 7049 h 14097"/>
                <a:gd name="connsiteX3" fmla="*/ 7048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C67E4567-1395-5286-D7B5-8DE7741495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12624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911837BC-27F7-1EB1-80B1-BD20A1E093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185393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99B8DAA4-4A28-3627-BEB0-6A67CF12F2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185393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E4AE547C-6AA7-B8CB-C912-74F67CA951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18539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6801952E-A943-3A4C-3F3F-07BB4F9981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18539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3B8B8DED-84D4-4BF8-8E53-4493BD4A37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18539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4E148589-9889-12D7-BF5C-437F868E03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2" y="3185393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00031F9C-9190-EA37-4F27-3602A90FA2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18539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F13D312B-58C7-0F73-7319-B7A86620FC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244637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864E6935-0B87-FD1F-4AA9-53831AF34E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244635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B767CDCE-3A60-7878-DF9C-F859D4ECE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244635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C35D30F6-001C-EF16-7620-8DC0073A2B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244635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8130A390-22EC-AB4F-7D2E-4E576F5125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244635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3B054C1B-0F04-BF16-5AF5-9384A96352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1" y="3244637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5E6C29AC-4578-4F9C-3505-DE37AB9330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244635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EF8FA5AB-D7B5-7C69-1640-848E559469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303786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FBAD764F-F426-487D-B6C7-E86E24C3B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303786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9CF52ABA-4615-E72E-7486-29F93604ED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3037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735D70B1-E15E-5272-7BEC-554BBFE68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3037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3C046470-F20A-1577-C93D-E4E3F4F773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3037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D7007C59-669E-7706-C5D2-8ECF4A1EB0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1" y="3303786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AB02CBDD-500F-D1D7-BD4D-88661AB8AC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3037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BBEE8B5C-C7E7-E2C4-9265-2E5A66ED82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363031"/>
              <a:ext cx="14192" cy="14097"/>
            </a:xfrm>
            <a:custGeom>
              <a:avLst/>
              <a:gdLst>
                <a:gd name="connsiteX0" fmla="*/ 14192 w 14192"/>
                <a:gd name="connsiteY0" fmla="*/ 7048 h 14097"/>
                <a:gd name="connsiteX1" fmla="*/ 7144 w 14192"/>
                <a:gd name="connsiteY1" fmla="*/ 14097 h 14097"/>
                <a:gd name="connsiteX2" fmla="*/ 0 w 14192"/>
                <a:gd name="connsiteY2" fmla="*/ 7048 h 14097"/>
                <a:gd name="connsiteX3" fmla="*/ 7049 w 14192"/>
                <a:gd name="connsiteY3" fmla="*/ 0 h 14097"/>
                <a:gd name="connsiteX4" fmla="*/ 14192 w 14192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E201FBEE-FB96-B1E7-F4D0-D843CA82C1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363029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E6DE0552-CE12-B497-3E75-20DAB34E2A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36302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66FB5EDD-2424-5E47-F3B6-93DC23F350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36302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D93051D7-BB6E-9A82-04CA-8BA5BD4C25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36302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395A6648-9C59-FF17-27C1-60DB01DD6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1" y="3363031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8 w 14097"/>
                <a:gd name="connsiteY1" fmla="*/ 14097 h 14097"/>
                <a:gd name="connsiteX2" fmla="*/ 0 w 14097"/>
                <a:gd name="connsiteY2" fmla="*/ 7048 h 14097"/>
                <a:gd name="connsiteX3" fmla="*/ 7048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595A523F-657A-DB21-0A98-83EB80B277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36302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5B549690-E110-258E-DC85-0A367E7DFE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422181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FEB45F48-A44A-268E-3256-8B8C0AB3CE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422181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B23F4406-9471-AEA7-CBE1-FB6D822DEC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4221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DC021D15-031F-F522-DEE5-53DE659150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4221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43826744-FF13-49F0-D9C5-DED189C8A1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4221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C0777A24-D653-B01B-38CA-3C8A8320A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1" y="3422181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24CBFB77-42BC-3A12-7A05-3541F6C716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4221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9F560543-8F70-4256-0FF6-40CCB27B61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87" y="3067000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6953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2455E2D6-B6B9-E2B1-0B1E-5FD86D0F29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38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1BF2A127-70AC-C243-82F8-C601AD38B2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83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9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99A98B73-7C6B-C0FC-2478-6BB64B4780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33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BBCFB8D8-3936-AD8C-5CD0-706C22A119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79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1B86211E-9D56-0FD0-1858-C30AF1CB11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9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F014C58D-C927-6F78-DC66-ECB6307319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87" y="3126241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4956C074-9C4D-91ED-0C3E-C3B8E0E5D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38" y="312624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402C898E-1FF9-2040-EB32-5214E5A58C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83" y="312624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2C3F20C8-F29B-811C-5044-DD30EE8115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33" y="312624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289F6792-FCEC-C726-9AFD-7F7F7A3858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79" y="3126240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2D829C9E-681B-F541-FB92-55716F1631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9" y="3126242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FF33C343-1881-9F3C-8596-EBD99E3CB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87" y="3185391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6D09F008-922D-9C99-A1C7-AE91BCFA39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38" y="318539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3EBC9FD4-F43E-BF97-C683-9ADF777A35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83" y="318539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31D72057-4005-77F5-3826-555E48590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33" y="318539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9A520367-FFE8-1569-EBD0-D913FBC045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79" y="318539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5F9336FF-CB04-3A8D-2D0D-05C98B00F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9" y="3185391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FEFEA8E3-0F22-1DD4-6797-59A96C377E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87" y="3244634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BE93E5A3-DF8A-510A-DAD7-B5B11CF603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38" y="3244634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8D3D6E18-198D-9E8C-E920-0D89B078C2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83" y="3244634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911E8308-5C49-7FF9-4377-A8D97B3D0A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33" y="3244634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91B1EBBA-B737-5790-F8B7-4149D9B93F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79" y="3244634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5270A6C5-3A49-6AE2-36CE-AF6F8DDFC7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9" y="324463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7B44085A-AB65-D10F-4C62-CE7221D463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87" y="3303786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E90FCDAE-F79C-654F-3F15-7DE70779C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38" y="33037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F29FDDB4-CD5E-E3EC-7C30-9E37868A11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83" y="33037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AB880272-D751-B362-3A40-70FFDCE381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33" y="33037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A7B88D4E-FB48-AC49-9A54-DC1CD193D5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79" y="33037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D975C68A-F997-AB58-B4AE-09AE483656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9" y="330378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599C113A-9460-3502-1034-4655C1A9E1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87" y="3363028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17BBA3EF-8540-4F0B-22A6-7C87CC5DD9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38" y="336302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8CF568D2-CBAD-D94D-0ACB-06C6C42E9E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83" y="336302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BA7658F1-E21D-45CE-57A7-43EE44C350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33" y="336302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BBCBE7B7-B410-838E-81C7-1F1F18D018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79" y="336302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CAB252DC-4A7C-06AB-EB6C-BB6ECE09B1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9" y="3363029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7E2BB39B-847D-515B-E299-628DC2A474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87" y="342217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50F36CBD-9EE1-F97D-932C-466643CDC0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38" y="342217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4D74858A-4078-D991-FB70-7C6B704C27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83" y="342217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74E02495-5BF4-C911-2FFB-8558A4CCFC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33" y="342217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BDB486F7-63DD-527D-3962-3C46130E7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79" y="342218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27BFA27B-9ADA-B33C-BEA0-858CE21167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9" y="34221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B000CFC7-2E89-3C67-30F7-D64AAFCFA2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481330"/>
              <a:ext cx="14192" cy="14096"/>
            </a:xfrm>
            <a:custGeom>
              <a:avLst/>
              <a:gdLst>
                <a:gd name="connsiteX0" fmla="*/ 14192 w 14192"/>
                <a:gd name="connsiteY0" fmla="*/ 7049 h 14096"/>
                <a:gd name="connsiteX1" fmla="*/ 7144 w 14192"/>
                <a:gd name="connsiteY1" fmla="*/ 14097 h 14096"/>
                <a:gd name="connsiteX2" fmla="*/ 0 w 14192"/>
                <a:gd name="connsiteY2" fmla="*/ 7049 h 14096"/>
                <a:gd name="connsiteX3" fmla="*/ 7049 w 14192"/>
                <a:gd name="connsiteY3" fmla="*/ 0 h 14096"/>
                <a:gd name="connsiteX4" fmla="*/ 14192 w 14192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1049"/>
                    <a:pt x="0" y="7049"/>
                  </a:cubicBezTo>
                  <a:cubicBezTo>
                    <a:pt x="0" y="3048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6B85C1FC-C167-A32D-5701-B0A81D0E71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481330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04DFD73D-F42A-CA07-ED88-E564FA5210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481330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2D27F13A-2C0E-5A5F-59E5-CAC204251D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481330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9FD920A4-E4AF-A38C-4200-810C3B1340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481330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1006251A-97C7-5944-3DC6-C3C22F6919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2" y="3481330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A05F0D1F-5EA9-1765-3D84-32AC67B555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481330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5CC1B18E-6671-8AFC-06C9-08DEAA2E81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54057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2AE56355-1601-2E0E-44CA-E86C6912B9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540575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E19A0CC4-D6DB-4714-6010-A4A1FDC8A5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54057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C3D64ABF-B262-3DF5-98C2-2D171B2595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54057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8EEC2167-8738-E834-ECE7-45A557804D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54057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1DF7C146-B6D3-EE76-4052-FC73C69FF8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2" y="3540575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738CDDE5-5AED-2124-B9FA-256120232F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54057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BDF43C34-0FC2-938F-4AD5-CF24977B8C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59972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9AE7EBF4-BBE5-C5B0-8420-F963C3D3D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5997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7DECA143-81B3-6D6E-C3A1-0D8028EDAB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5997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F2753A0D-E677-C165-77EF-AA5992DC09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5997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31F159D7-F61F-EA76-6D30-AC94EF4874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5997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DBCC6F5B-95CD-876B-1514-2E7E10AC3A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1" y="35997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8E2DEF57-5847-D279-CF39-ED751FC1D9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5997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B2C21152-CC7C-1B93-A46B-31DA0A1CC9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3" y="3658968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C69F4687-E9B0-6C29-5BC1-ACB5A05EB4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99" y="3658968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950846FE-CA61-8324-4BB2-6095CDEB2E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49" y="365896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56E3B2F7-9D86-4470-2019-505C03B714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65896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05EBC41B-FC60-84C0-1401-D4A40EFFC3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5" y="365896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DBBA7524-F6E9-E51C-403C-B636A04382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0" y="3658968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3822E6E7-D654-A9F6-D45D-B053FF0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65896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F90C71FF-2D7C-4EF3-7484-7C9CB520A1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718118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94F5BBF4-5FE4-27CF-A69A-5378D0CCF0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718118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737831E4-3B5A-8897-AAF7-BA31F611F4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71811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8F2C9006-6618-43EB-C918-DEAB39522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6" y="371811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40EE9B07-DAD4-3CE4-CDFA-E026837A43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71811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AE33204D-9642-E37A-524F-D9202FFB33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1" y="3718118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7244E1BB-4DE4-720F-EB5E-219EAC83FE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71811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D9CBE4FA-6E2B-DD85-E03F-0D4E592976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7" y="3777362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0D60C09D-524F-C634-B14B-3A814F8811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1" y="3777362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BF86CDE3-554A-381C-E904-44105C1E76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3" y="3777360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18818D77-3FA6-A137-5FCE-13022E4880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701" y="3777360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F5533672-FD3A-38F3-6CED-2574C4321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54" y="3777360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804AD525-8BC7-C7E1-6DDF-7AA876512A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102" y="3777362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0CC07298-7FFB-C57A-6D16-5F5994316C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50" y="3777360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FF04705B-5CD2-0AFB-A107-F3C5FE443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95" y="3481330"/>
              <a:ext cx="14097" cy="14096"/>
            </a:xfrm>
            <a:custGeom>
              <a:avLst/>
              <a:gdLst>
                <a:gd name="connsiteX0" fmla="*/ 14097 w 14097"/>
                <a:gd name="connsiteY0" fmla="*/ 7049 h 14096"/>
                <a:gd name="connsiteX1" fmla="*/ 7049 w 14097"/>
                <a:gd name="connsiteY1" fmla="*/ 14097 h 14096"/>
                <a:gd name="connsiteX2" fmla="*/ 0 w 14097"/>
                <a:gd name="connsiteY2" fmla="*/ 7049 h 14096"/>
                <a:gd name="connsiteX3" fmla="*/ 7049 w 14097"/>
                <a:gd name="connsiteY3" fmla="*/ 0 h 14096"/>
                <a:gd name="connsiteX4" fmla="*/ 14097 w 14097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A8FD99E6-1635-EB0D-1676-97DDBA2700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46" y="3481330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37CDC17C-5DEF-CD7E-7642-88BDB92243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91" y="3481330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9 w 14096"/>
                <a:gd name="connsiteY1" fmla="*/ 14097 h 14096"/>
                <a:gd name="connsiteX2" fmla="*/ 0 w 14096"/>
                <a:gd name="connsiteY2" fmla="*/ 7049 h 14096"/>
                <a:gd name="connsiteX3" fmla="*/ 7049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DDBDBAE6-F2A6-1B71-7BB7-2F07FAB779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42" y="3481330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805BEDFD-A7FA-03E3-3F64-F8D8A63FF4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88" y="3481330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73F8E6BE-4EAC-FC26-1E93-C902C7996A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37" y="348132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4633A4CE-F554-E8DC-64FE-6CDC57B75F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95" y="3540578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03F10120-08BF-7DC0-61A7-B76D562CC4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46" y="35405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03D4AA2E-AE12-2841-30C2-DED0A4F690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91" y="354058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072AD26B-FF7A-AEA0-3154-A69D7E9737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42" y="354058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D9DA0697-4229-BC9A-D6D0-D11B8B7484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88" y="35405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1636645E-6AFC-58FC-300F-1F99AE99F0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37" y="3540588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A8303DB5-ADDE-A9E2-3F23-5C977F5DF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95" y="3599737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5D5F040A-FD95-21B0-EE33-DE3C55B145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46" y="359973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13D595E8-56B8-2236-6DF3-4C84E2A896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91" y="359973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7FD1FED7-8A8D-46D3-EC79-12DCD7FA9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42" y="359973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1E4327E1-BB4B-85D4-DA7D-1D2F3287C6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88" y="359973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F32CEBA3-79CB-B7A9-E532-1EFCD6A9E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37" y="359973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675BB12F-DC76-14C0-2828-3014B182C6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95" y="3658981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61866AB2-101E-2092-9796-2DE2B05C9F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46" y="36589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B9384D8E-1D16-7ADD-A04F-D0740E7F42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91" y="36589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69513E7D-2CA3-956C-FBEA-A19881789F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42" y="36589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8D486FF4-E1BA-20A1-FEA3-09AA1D311F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88" y="36589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7A486D55-DC30-0DE7-DEF7-53A2C8AED1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41" y="365897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B95D1630-9AA8-31CE-6714-207C13911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99" y="371813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E522A3CA-9F4B-A362-0FEC-5BA1340865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50" y="371813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78D94ABB-D7DC-3A70-FEE5-BE069B9AFE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95" y="371813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D2C5ACF6-5762-FD6E-513A-1E61E4A56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45" y="371813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06ABB2B2-1E10-94A9-D743-519E8A1632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92" y="371812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EE811D6B-D3ED-3A51-F5F7-D58884C8B8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40" y="37181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9AA95B9D-4BFA-96E2-070C-52814A029D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95" y="3777375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025B4714-8BCF-C899-70CB-12EAC8759A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50" y="3777375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B908ECE8-8A5E-B460-98D0-1485BC2219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96" y="3777375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6B38EE7C-B7CC-8767-3404-44E4547EA4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55" y="3777354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99E517C6-167C-43FC-B658-BC9E88FDAF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314" y="3777450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F4F61424-1E7A-2BB9-C42B-1EB851E287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4" y="37774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2413235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" name="Graphic 38">
            <a:extLst>
              <a:ext uri="{FF2B5EF4-FFF2-40B4-BE49-F238E27FC236}">
                <a16:creationId xmlns:a16="http://schemas.microsoft.com/office/drawing/2014/main" id="{1E8369D0-2C3B-4E27-AC6C-A246AC28CD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02912"/>
            <a:ext cx="1910252" cy="709660"/>
            <a:chOff x="2267504" y="2540250"/>
            <a:chExt cx="1990951" cy="739640"/>
          </a:xfrm>
          <a:solidFill>
            <a:schemeClr val="bg1"/>
          </a:solidFill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A3D5586F-4573-4C57-9793-1EBFDC8963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EED35EF-93A0-4921-941C-ECC67AE2A4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4" name="Graphic 4">
            <a:extLst>
              <a:ext uri="{FF2B5EF4-FFF2-40B4-BE49-F238E27FC236}">
                <a16:creationId xmlns:a16="http://schemas.microsoft.com/office/drawing/2014/main" id="{C6F74901-2A71-43C3-837C-27CCD6B6D6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737426" y="2203010"/>
            <a:ext cx="975169" cy="975171"/>
            <a:chOff x="5829300" y="3162300"/>
            <a:chExt cx="532256" cy="532257"/>
          </a:xfrm>
          <a:solidFill>
            <a:schemeClr val="bg1"/>
          </a:solidFill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A92DF49A-063A-4F60-BE30-D268264925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70DCBBE0-7DEE-43ED-BEE3-ABB179CFC1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39FE8DF-D1B2-4074-9BDF-C458EA0123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61C143B5-6E24-417D-A035-65747A8E9D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331ED8C-8819-4FFB-BF3C-FDA6A90D4B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2A39574D-5ECC-4A94-9CB6-646D90DA5A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6A73D6F7-977D-4026-8F68-CA63C162C6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56348370-4FD9-4A99-BB05-944D5B0B0E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D1146D46-43DB-4487-A191-0970511C33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517B7142-9D64-4D34-B23C-9471326AD6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E8EB71CD-AB26-440E-A0D5-E1081DB55A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34423BD2-7458-4680-AF49-5013C9D30E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25547DC8-8B87-4446-9CC9-65AF04A5FE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9" name="Oval 28">
            <a:extLst>
              <a:ext uri="{FF2B5EF4-FFF2-40B4-BE49-F238E27FC236}">
                <a16:creationId xmlns:a16="http://schemas.microsoft.com/office/drawing/2014/main" id="{EC11F68A-CC71-4196-BBF3-20CDCD75D4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9502" y="4752208"/>
            <a:ext cx="365021" cy="365021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085F9950-F10E-4E64-962B-F7034578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9502" y="4752208"/>
            <a:ext cx="365021" cy="365021"/>
          </a:xfrm>
          <a:prstGeom prst="ellipse">
            <a:avLst/>
          </a:pr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F37161A-ABE7-D631-F10E-66AF8A51980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90325165"/>
              </p:ext>
            </p:extLst>
          </p:nvPr>
        </p:nvGraphicFramePr>
        <p:xfrm>
          <a:off x="370504" y="1274585"/>
          <a:ext cx="11587033" cy="52528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405199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AAA03E5-6218-FCFE-C92D-EE4BFFF711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7749B66-F8D5-0F4E-69DF-9D185E3C03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456EF36-C86B-9630-FA8E-3B7BA51694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42784" y="253140"/>
            <a:ext cx="6184555" cy="6184555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1DCF7B0-D6C9-D312-74B6-BE1CA38033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24848" y="253140"/>
            <a:ext cx="6184555" cy="6184555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75FF10E-3863-1A79-48BC-9220B7D6E8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03723" y="136525"/>
            <a:ext cx="6184555" cy="6184555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56FEFC-1372-52B6-21D9-53EB1EEDA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8093" y="1586502"/>
            <a:ext cx="6535814" cy="316059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latin typeface="Agency FB" panose="020B0503020202020204" pitchFamily="34" charset="0"/>
              </a:rPr>
              <a:t>Simulations</a:t>
            </a:r>
            <a:br>
              <a:rPr lang="en-US" sz="6000" dirty="0">
                <a:solidFill>
                  <a:schemeClr val="bg1"/>
                </a:solidFill>
                <a:latin typeface="Agency FB" panose="020B0503020202020204" pitchFamily="34" charset="0"/>
              </a:rPr>
            </a:br>
            <a:endParaRPr lang="en-US" sz="6000" kern="12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16" name="Graphic 212">
            <a:extLst>
              <a:ext uri="{FF2B5EF4-FFF2-40B4-BE49-F238E27FC236}">
                <a16:creationId xmlns:a16="http://schemas.microsoft.com/office/drawing/2014/main" id="{34F606A4-D169-6FF7-FF3C-9706897835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56275" y="975977"/>
            <a:ext cx="413564" cy="4135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18" name="Graphic 212">
            <a:extLst>
              <a:ext uri="{FF2B5EF4-FFF2-40B4-BE49-F238E27FC236}">
                <a16:creationId xmlns:a16="http://schemas.microsoft.com/office/drawing/2014/main" id="{DBE3E4BC-E112-3000-656B-1F76038A5B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56275" y="975977"/>
            <a:ext cx="413564" cy="4135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grpSp>
        <p:nvGrpSpPr>
          <p:cNvPr id="20" name="Graphic 190">
            <a:extLst>
              <a:ext uri="{FF2B5EF4-FFF2-40B4-BE49-F238E27FC236}">
                <a16:creationId xmlns:a16="http://schemas.microsoft.com/office/drawing/2014/main" id="{8D2DEDA8-CCF3-3A05-C8E6-D981BDEA8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080947" y="1755501"/>
            <a:ext cx="1598829" cy="531293"/>
            <a:chOff x="2504802" y="1755501"/>
            <a:chExt cx="1598829" cy="531293"/>
          </a:xfrm>
          <a:solidFill>
            <a:schemeClr val="bg1"/>
          </a:solidFill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8D3C265B-B41C-23BA-1FFF-620F2C8352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2113855"/>
              <a:ext cx="1598614" cy="172939"/>
            </a:xfrm>
            <a:custGeom>
              <a:avLst/>
              <a:gdLst>
                <a:gd name="connsiteX0" fmla="*/ 1248648 w 1598614"/>
                <a:gd name="connsiteY0" fmla="*/ 172939 h 172939"/>
                <a:gd name="connsiteX1" fmla="*/ 1123031 w 1598614"/>
                <a:gd name="connsiteY1" fmla="*/ 92708 h 172939"/>
                <a:gd name="connsiteX2" fmla="*/ 1024085 w 1598614"/>
                <a:gd name="connsiteY2" fmla="*/ 29469 h 172939"/>
                <a:gd name="connsiteX3" fmla="*/ 925140 w 1598614"/>
                <a:gd name="connsiteY3" fmla="*/ 92708 h 172939"/>
                <a:gd name="connsiteX4" fmla="*/ 799522 w 1598614"/>
                <a:gd name="connsiteY4" fmla="*/ 172939 h 172939"/>
                <a:gd name="connsiteX5" fmla="*/ 799522 w 1598614"/>
                <a:gd name="connsiteY5" fmla="*/ 172939 h 172939"/>
                <a:gd name="connsiteX6" fmla="*/ 673905 w 1598614"/>
                <a:gd name="connsiteY6" fmla="*/ 92708 h 172939"/>
                <a:gd name="connsiteX7" fmla="*/ 574959 w 1598614"/>
                <a:gd name="connsiteY7" fmla="*/ 29469 h 172939"/>
                <a:gd name="connsiteX8" fmla="*/ 476014 w 1598614"/>
                <a:gd name="connsiteY8" fmla="*/ 92708 h 172939"/>
                <a:gd name="connsiteX9" fmla="*/ 350396 w 1598614"/>
                <a:gd name="connsiteY9" fmla="*/ 172939 h 172939"/>
                <a:gd name="connsiteX10" fmla="*/ 224778 w 1598614"/>
                <a:gd name="connsiteY10" fmla="*/ 92708 h 172939"/>
                <a:gd name="connsiteX11" fmla="*/ 125833 w 1598614"/>
                <a:gd name="connsiteY11" fmla="*/ 29469 h 172939"/>
                <a:gd name="connsiteX12" fmla="*/ 26887 w 1598614"/>
                <a:gd name="connsiteY12" fmla="*/ 92708 h 172939"/>
                <a:gd name="connsiteX13" fmla="*/ 0 w 1598614"/>
                <a:gd name="connsiteY13" fmla="*/ 80232 h 172939"/>
                <a:gd name="connsiteX14" fmla="*/ 125618 w 1598614"/>
                <a:gd name="connsiteY14" fmla="*/ 0 h 172939"/>
                <a:gd name="connsiteX15" fmla="*/ 251235 w 1598614"/>
                <a:gd name="connsiteY15" fmla="*/ 80232 h 172939"/>
                <a:gd name="connsiteX16" fmla="*/ 350181 w 1598614"/>
                <a:gd name="connsiteY16" fmla="*/ 143471 h 172939"/>
                <a:gd name="connsiteX17" fmla="*/ 449126 w 1598614"/>
                <a:gd name="connsiteY17" fmla="*/ 80232 h 172939"/>
                <a:gd name="connsiteX18" fmla="*/ 574744 w 1598614"/>
                <a:gd name="connsiteY18" fmla="*/ 0 h 172939"/>
                <a:gd name="connsiteX19" fmla="*/ 700362 w 1598614"/>
                <a:gd name="connsiteY19" fmla="*/ 80232 h 172939"/>
                <a:gd name="connsiteX20" fmla="*/ 799307 w 1598614"/>
                <a:gd name="connsiteY20" fmla="*/ 143471 h 172939"/>
                <a:gd name="connsiteX21" fmla="*/ 799307 w 1598614"/>
                <a:gd name="connsiteY21" fmla="*/ 143471 h 172939"/>
                <a:gd name="connsiteX22" fmla="*/ 898253 w 1598614"/>
                <a:gd name="connsiteY22" fmla="*/ 80232 h 172939"/>
                <a:gd name="connsiteX23" fmla="*/ 1023870 w 1598614"/>
                <a:gd name="connsiteY23" fmla="*/ 0 h 172939"/>
                <a:gd name="connsiteX24" fmla="*/ 1149488 w 1598614"/>
                <a:gd name="connsiteY24" fmla="*/ 80232 h 172939"/>
                <a:gd name="connsiteX25" fmla="*/ 1248433 w 1598614"/>
                <a:gd name="connsiteY25" fmla="*/ 143471 h 172939"/>
                <a:gd name="connsiteX26" fmla="*/ 1347379 w 1598614"/>
                <a:gd name="connsiteY26" fmla="*/ 80232 h 172939"/>
                <a:gd name="connsiteX27" fmla="*/ 1472997 w 1598614"/>
                <a:gd name="connsiteY27" fmla="*/ 0 h 172939"/>
                <a:gd name="connsiteX28" fmla="*/ 1598614 w 1598614"/>
                <a:gd name="connsiteY28" fmla="*/ 80232 h 172939"/>
                <a:gd name="connsiteX29" fmla="*/ 1571942 w 1598614"/>
                <a:gd name="connsiteY29" fmla="*/ 92708 h 172939"/>
                <a:gd name="connsiteX30" fmla="*/ 1472997 w 1598614"/>
                <a:gd name="connsiteY30" fmla="*/ 29469 h 172939"/>
                <a:gd name="connsiteX31" fmla="*/ 1374051 w 1598614"/>
                <a:gd name="connsiteY31" fmla="*/ 92708 h 172939"/>
                <a:gd name="connsiteX32" fmla="*/ 1248648 w 1598614"/>
                <a:gd name="connsiteY32" fmla="*/ 172939 h 172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614" h="172939">
                  <a:moveTo>
                    <a:pt x="1248648" y="172939"/>
                  </a:moveTo>
                  <a:cubicBezTo>
                    <a:pt x="1194229" y="172939"/>
                    <a:pt x="1146046" y="142180"/>
                    <a:pt x="1123031" y="92708"/>
                  </a:cubicBezTo>
                  <a:cubicBezTo>
                    <a:pt x="1104962" y="53775"/>
                    <a:pt x="1067105" y="29469"/>
                    <a:pt x="1024085" y="29469"/>
                  </a:cubicBezTo>
                  <a:cubicBezTo>
                    <a:pt x="981066" y="29469"/>
                    <a:pt x="943208" y="53775"/>
                    <a:pt x="925140" y="92708"/>
                  </a:cubicBezTo>
                  <a:cubicBezTo>
                    <a:pt x="902124" y="142180"/>
                    <a:pt x="853942" y="172939"/>
                    <a:pt x="799522" y="172939"/>
                  </a:cubicBezTo>
                  <a:cubicBezTo>
                    <a:pt x="799522" y="172939"/>
                    <a:pt x="799522" y="172939"/>
                    <a:pt x="799522" y="172939"/>
                  </a:cubicBezTo>
                  <a:cubicBezTo>
                    <a:pt x="744887" y="172939"/>
                    <a:pt x="696920" y="142180"/>
                    <a:pt x="673905" y="92708"/>
                  </a:cubicBezTo>
                  <a:cubicBezTo>
                    <a:pt x="655836" y="53775"/>
                    <a:pt x="617979" y="29469"/>
                    <a:pt x="574959" y="29469"/>
                  </a:cubicBezTo>
                  <a:cubicBezTo>
                    <a:pt x="531939" y="29469"/>
                    <a:pt x="494082" y="53775"/>
                    <a:pt x="476014" y="92708"/>
                  </a:cubicBezTo>
                  <a:cubicBezTo>
                    <a:pt x="452998" y="142180"/>
                    <a:pt x="405031" y="172939"/>
                    <a:pt x="350396" y="172939"/>
                  </a:cubicBezTo>
                  <a:cubicBezTo>
                    <a:pt x="295976" y="172939"/>
                    <a:pt x="247794" y="142180"/>
                    <a:pt x="224778" y="92708"/>
                  </a:cubicBezTo>
                  <a:cubicBezTo>
                    <a:pt x="206710" y="53775"/>
                    <a:pt x="168853" y="29469"/>
                    <a:pt x="125833" y="29469"/>
                  </a:cubicBezTo>
                  <a:cubicBezTo>
                    <a:pt x="82813" y="29469"/>
                    <a:pt x="44956" y="53775"/>
                    <a:pt x="26887" y="92708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268" y="30759"/>
                    <a:pt x="969235" y="0"/>
                    <a:pt x="1023870" y="0"/>
                  </a:cubicBezTo>
                  <a:cubicBezTo>
                    <a:pt x="1078505" y="0"/>
                    <a:pt x="1126472" y="30759"/>
                    <a:pt x="1149488" y="80232"/>
                  </a:cubicBezTo>
                  <a:cubicBezTo>
                    <a:pt x="1167556" y="119165"/>
                    <a:pt x="1205414" y="143471"/>
                    <a:pt x="1248433" y="143471"/>
                  </a:cubicBezTo>
                  <a:cubicBezTo>
                    <a:pt x="1291453" y="143471"/>
                    <a:pt x="1329311" y="119165"/>
                    <a:pt x="1347379" y="80232"/>
                  </a:cubicBezTo>
                  <a:cubicBezTo>
                    <a:pt x="1370394" y="30759"/>
                    <a:pt x="1418361" y="0"/>
                    <a:pt x="1472997" y="0"/>
                  </a:cubicBezTo>
                  <a:cubicBezTo>
                    <a:pt x="1527632" y="0"/>
                    <a:pt x="1575814" y="30759"/>
                    <a:pt x="1598614" y="80232"/>
                  </a:cubicBezTo>
                  <a:lnTo>
                    <a:pt x="1571942" y="92708"/>
                  </a:lnTo>
                  <a:cubicBezTo>
                    <a:pt x="1553874" y="53775"/>
                    <a:pt x="1515801" y="29469"/>
                    <a:pt x="1472997" y="29469"/>
                  </a:cubicBezTo>
                  <a:cubicBezTo>
                    <a:pt x="1429977" y="29469"/>
                    <a:pt x="1392119" y="53775"/>
                    <a:pt x="1374051" y="92708"/>
                  </a:cubicBezTo>
                  <a:cubicBezTo>
                    <a:pt x="1351251" y="142180"/>
                    <a:pt x="1303069" y="172939"/>
                    <a:pt x="1248648" y="172939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20384E79-78D5-9640-B1AD-1AA062480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1755501"/>
              <a:ext cx="1598829" cy="172724"/>
            </a:xfrm>
            <a:custGeom>
              <a:avLst/>
              <a:gdLst>
                <a:gd name="connsiteX0" fmla="*/ 1248648 w 1598829"/>
                <a:gd name="connsiteY0" fmla="*/ 172724 h 172724"/>
                <a:gd name="connsiteX1" fmla="*/ 1123031 w 1598829"/>
                <a:gd name="connsiteY1" fmla="*/ 92492 h 172724"/>
                <a:gd name="connsiteX2" fmla="*/ 1024085 w 1598829"/>
                <a:gd name="connsiteY2" fmla="*/ 29253 h 172724"/>
                <a:gd name="connsiteX3" fmla="*/ 925140 w 1598829"/>
                <a:gd name="connsiteY3" fmla="*/ 92492 h 172724"/>
                <a:gd name="connsiteX4" fmla="*/ 799522 w 1598829"/>
                <a:gd name="connsiteY4" fmla="*/ 172724 h 172724"/>
                <a:gd name="connsiteX5" fmla="*/ 799522 w 1598829"/>
                <a:gd name="connsiteY5" fmla="*/ 172724 h 172724"/>
                <a:gd name="connsiteX6" fmla="*/ 673905 w 1598829"/>
                <a:gd name="connsiteY6" fmla="*/ 92492 h 172724"/>
                <a:gd name="connsiteX7" fmla="*/ 574959 w 1598829"/>
                <a:gd name="connsiteY7" fmla="*/ 29253 h 172724"/>
                <a:gd name="connsiteX8" fmla="*/ 476014 w 1598829"/>
                <a:gd name="connsiteY8" fmla="*/ 92492 h 172724"/>
                <a:gd name="connsiteX9" fmla="*/ 350396 w 1598829"/>
                <a:gd name="connsiteY9" fmla="*/ 172724 h 172724"/>
                <a:gd name="connsiteX10" fmla="*/ 224778 w 1598829"/>
                <a:gd name="connsiteY10" fmla="*/ 92492 h 172724"/>
                <a:gd name="connsiteX11" fmla="*/ 125833 w 1598829"/>
                <a:gd name="connsiteY11" fmla="*/ 29253 h 172724"/>
                <a:gd name="connsiteX12" fmla="*/ 26887 w 1598829"/>
                <a:gd name="connsiteY12" fmla="*/ 92492 h 172724"/>
                <a:gd name="connsiteX13" fmla="*/ 0 w 1598829"/>
                <a:gd name="connsiteY13" fmla="*/ 80232 h 172724"/>
                <a:gd name="connsiteX14" fmla="*/ 125618 w 1598829"/>
                <a:gd name="connsiteY14" fmla="*/ 0 h 172724"/>
                <a:gd name="connsiteX15" fmla="*/ 251235 w 1598829"/>
                <a:gd name="connsiteY15" fmla="*/ 80232 h 172724"/>
                <a:gd name="connsiteX16" fmla="*/ 350181 w 1598829"/>
                <a:gd name="connsiteY16" fmla="*/ 143471 h 172724"/>
                <a:gd name="connsiteX17" fmla="*/ 449126 w 1598829"/>
                <a:gd name="connsiteY17" fmla="*/ 80232 h 172724"/>
                <a:gd name="connsiteX18" fmla="*/ 574744 w 1598829"/>
                <a:gd name="connsiteY18" fmla="*/ 0 h 172724"/>
                <a:gd name="connsiteX19" fmla="*/ 700362 w 1598829"/>
                <a:gd name="connsiteY19" fmla="*/ 80232 h 172724"/>
                <a:gd name="connsiteX20" fmla="*/ 799307 w 1598829"/>
                <a:gd name="connsiteY20" fmla="*/ 143471 h 172724"/>
                <a:gd name="connsiteX21" fmla="*/ 799307 w 1598829"/>
                <a:gd name="connsiteY21" fmla="*/ 143471 h 172724"/>
                <a:gd name="connsiteX22" fmla="*/ 898253 w 1598829"/>
                <a:gd name="connsiteY22" fmla="*/ 80232 h 172724"/>
                <a:gd name="connsiteX23" fmla="*/ 1024085 w 1598829"/>
                <a:gd name="connsiteY23" fmla="*/ 0 h 172724"/>
                <a:gd name="connsiteX24" fmla="*/ 1149703 w 1598829"/>
                <a:gd name="connsiteY24" fmla="*/ 80232 h 172724"/>
                <a:gd name="connsiteX25" fmla="*/ 1248648 w 1598829"/>
                <a:gd name="connsiteY25" fmla="*/ 143471 h 172724"/>
                <a:gd name="connsiteX26" fmla="*/ 1347594 w 1598829"/>
                <a:gd name="connsiteY26" fmla="*/ 80232 h 172724"/>
                <a:gd name="connsiteX27" fmla="*/ 1473212 w 1598829"/>
                <a:gd name="connsiteY27" fmla="*/ 0 h 172724"/>
                <a:gd name="connsiteX28" fmla="*/ 1598829 w 1598829"/>
                <a:gd name="connsiteY28" fmla="*/ 80232 h 172724"/>
                <a:gd name="connsiteX29" fmla="*/ 1572157 w 1598829"/>
                <a:gd name="connsiteY29" fmla="*/ 92492 h 172724"/>
                <a:gd name="connsiteX30" fmla="*/ 1473212 w 1598829"/>
                <a:gd name="connsiteY30" fmla="*/ 29253 h 172724"/>
                <a:gd name="connsiteX31" fmla="*/ 1374266 w 1598829"/>
                <a:gd name="connsiteY31" fmla="*/ 92492 h 172724"/>
                <a:gd name="connsiteX32" fmla="*/ 1248648 w 1598829"/>
                <a:gd name="connsiteY32" fmla="*/ 172724 h 17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829" h="172724">
                  <a:moveTo>
                    <a:pt x="1248648" y="172724"/>
                  </a:moveTo>
                  <a:cubicBezTo>
                    <a:pt x="1194229" y="172724"/>
                    <a:pt x="1146046" y="141965"/>
                    <a:pt x="1123031" y="92492"/>
                  </a:cubicBezTo>
                  <a:cubicBezTo>
                    <a:pt x="1104962" y="53560"/>
                    <a:pt x="1067105" y="29253"/>
                    <a:pt x="1024085" y="29253"/>
                  </a:cubicBezTo>
                  <a:cubicBezTo>
                    <a:pt x="981066" y="29253"/>
                    <a:pt x="943208" y="53560"/>
                    <a:pt x="925140" y="92492"/>
                  </a:cubicBezTo>
                  <a:cubicBezTo>
                    <a:pt x="902124" y="141965"/>
                    <a:pt x="853942" y="172724"/>
                    <a:pt x="799522" y="172724"/>
                  </a:cubicBezTo>
                  <a:cubicBezTo>
                    <a:pt x="799522" y="172724"/>
                    <a:pt x="799522" y="172724"/>
                    <a:pt x="799522" y="172724"/>
                  </a:cubicBezTo>
                  <a:cubicBezTo>
                    <a:pt x="744887" y="172724"/>
                    <a:pt x="696920" y="141965"/>
                    <a:pt x="673905" y="92492"/>
                  </a:cubicBezTo>
                  <a:cubicBezTo>
                    <a:pt x="655836" y="53560"/>
                    <a:pt x="617979" y="29253"/>
                    <a:pt x="574959" y="29253"/>
                  </a:cubicBezTo>
                  <a:cubicBezTo>
                    <a:pt x="531939" y="29253"/>
                    <a:pt x="494082" y="53560"/>
                    <a:pt x="476014" y="92492"/>
                  </a:cubicBezTo>
                  <a:cubicBezTo>
                    <a:pt x="452998" y="141965"/>
                    <a:pt x="405031" y="172724"/>
                    <a:pt x="350396" y="172724"/>
                  </a:cubicBezTo>
                  <a:cubicBezTo>
                    <a:pt x="295976" y="172724"/>
                    <a:pt x="247794" y="141965"/>
                    <a:pt x="224778" y="92492"/>
                  </a:cubicBezTo>
                  <a:cubicBezTo>
                    <a:pt x="206710" y="53560"/>
                    <a:pt x="168853" y="29253"/>
                    <a:pt x="125833" y="29253"/>
                  </a:cubicBezTo>
                  <a:cubicBezTo>
                    <a:pt x="82813" y="29253"/>
                    <a:pt x="44956" y="53560"/>
                    <a:pt x="26887" y="92492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483" y="30759"/>
                    <a:pt x="969450" y="0"/>
                    <a:pt x="1024085" y="0"/>
                  </a:cubicBezTo>
                  <a:cubicBezTo>
                    <a:pt x="1078720" y="0"/>
                    <a:pt x="1126688" y="30759"/>
                    <a:pt x="1149703" y="80232"/>
                  </a:cubicBezTo>
                  <a:cubicBezTo>
                    <a:pt x="1167771" y="119165"/>
                    <a:pt x="1205629" y="143471"/>
                    <a:pt x="1248648" y="143471"/>
                  </a:cubicBezTo>
                  <a:cubicBezTo>
                    <a:pt x="1291668" y="143471"/>
                    <a:pt x="1329526" y="119165"/>
                    <a:pt x="1347594" y="80232"/>
                  </a:cubicBezTo>
                  <a:cubicBezTo>
                    <a:pt x="1370610" y="30759"/>
                    <a:pt x="1418792" y="0"/>
                    <a:pt x="1473212" y="0"/>
                  </a:cubicBezTo>
                  <a:cubicBezTo>
                    <a:pt x="1527847" y="0"/>
                    <a:pt x="1576029" y="30759"/>
                    <a:pt x="1598829" y="80232"/>
                  </a:cubicBezTo>
                  <a:lnTo>
                    <a:pt x="1572157" y="92492"/>
                  </a:lnTo>
                  <a:cubicBezTo>
                    <a:pt x="1554089" y="53560"/>
                    <a:pt x="1516016" y="29253"/>
                    <a:pt x="1473212" y="29253"/>
                  </a:cubicBezTo>
                  <a:cubicBezTo>
                    <a:pt x="1430192" y="29253"/>
                    <a:pt x="1392335" y="53560"/>
                    <a:pt x="1374266" y="92492"/>
                  </a:cubicBezTo>
                  <a:cubicBezTo>
                    <a:pt x="1351251" y="141965"/>
                    <a:pt x="1303069" y="172724"/>
                    <a:pt x="1248648" y="172724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4" name="Oval 23">
            <a:extLst>
              <a:ext uri="{FF2B5EF4-FFF2-40B4-BE49-F238E27FC236}">
                <a16:creationId xmlns:a16="http://schemas.microsoft.com/office/drawing/2014/main" id="{10637468-91EF-3E0F-C255-AD2895043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19820" y="4236107"/>
            <a:ext cx="510988" cy="510988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9B1F08F-8786-7DE7-5CDE-3F8705753D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19820" y="4236107"/>
            <a:ext cx="510988" cy="510988"/>
          </a:xfrm>
          <a:prstGeom prst="ellipse">
            <a:avLst/>
          </a:pr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28" name="Graphic 4">
            <a:extLst>
              <a:ext uri="{FF2B5EF4-FFF2-40B4-BE49-F238E27FC236}">
                <a16:creationId xmlns:a16="http://schemas.microsoft.com/office/drawing/2014/main" id="{138D03F2-9AAE-0A56-6446-7ED01DA27D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597506" y="4175798"/>
            <a:ext cx="1861486" cy="1861665"/>
            <a:chOff x="5734053" y="3067000"/>
            <a:chExt cx="724484" cy="724549"/>
          </a:xfrm>
          <a:solidFill>
            <a:schemeClr val="bg1"/>
          </a:solidFill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B6D7F501-6DD6-DD2B-49E7-654BA5E29A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067000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18A65590-E1AD-9A58-6BF3-3DF5BDEA2F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067000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14ECA9E7-2A60-EFF1-DA1A-E2EDF7852B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B506CA9F-78DF-3B3E-DA63-6B24FE2DE1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BF8744EA-4C05-1C5E-418E-A2B3964D9C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39DF8EC3-3827-F783-C5F5-CDBD2F31F3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2" y="3067000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C9440692-C8FD-91EF-9E16-38BB396AD0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ED777D83-8A69-213F-313B-555906B382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126244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436BCC9D-61F7-308F-42FB-8249AA680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12624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E06545B8-41D5-8E5C-37AE-892F758848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12624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EB8BB93C-DEBC-BAF5-A752-9B98A788EA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12624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C71AF708-CD2D-8E8B-2DE9-AD57406FCD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12624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604A6F3E-4088-5437-7D36-5655CBD460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1" y="312624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8 w 14097"/>
                <a:gd name="connsiteY1" fmla="*/ 14097 h 14097"/>
                <a:gd name="connsiteX2" fmla="*/ 0 w 14097"/>
                <a:gd name="connsiteY2" fmla="*/ 7049 h 14097"/>
                <a:gd name="connsiteX3" fmla="*/ 7048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CCEBF56B-DFD2-4CDA-9532-4219F4C141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12624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C932F21C-AD06-915A-C113-E2B366090B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185393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98D5066-FA9B-EEDB-F34F-3B49ACCCF0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185393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6587468F-E083-BEF6-57AD-61F863F477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18539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9BDB4378-82F3-9573-93FE-241989EB39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18539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E3AA63CA-050F-CEAC-1E33-E8F983A8AA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18539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8916A36F-C61D-1375-C3CC-F6663CA7C0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2" y="3185393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A9AF1A9E-F390-B7D7-82BC-FE757F24D9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18539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5D95CB54-3F16-6D0B-0BA5-AC0503D0CD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244637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F634CC5B-3658-DC81-83BB-2115BA407F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244635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8FA659B4-33BA-9E0E-D569-91D51DB3FB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244635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5C4C8890-8308-7C63-C418-11F1C23FD0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244635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F9F46976-9D91-F594-82BB-364F61CDEF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244635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009956E4-7A4C-3A15-C3F8-89A33F2754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1" y="3244637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2679EF53-7CAF-A49C-6BAA-983EF72262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244635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3FD3A43-C434-A6D2-CF58-2BA30D58A1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303786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06248D7E-843B-A524-8AC7-4B8E4408D2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303786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CB0E1FBE-33F9-1461-0FE3-5DADA88DF3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3037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5ED7771C-AE22-9BFA-A4C2-18E003A114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3037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7B56726B-295F-2B5E-4F0C-3B497C9FE1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3037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2C5F14C9-99A2-E0B2-A279-C91874DA1E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1" y="3303786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57C05E5D-E475-2817-FC0A-8D7D0B04CB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3037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2E5A231E-176C-BD05-2043-8667BE546C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363031"/>
              <a:ext cx="14192" cy="14097"/>
            </a:xfrm>
            <a:custGeom>
              <a:avLst/>
              <a:gdLst>
                <a:gd name="connsiteX0" fmla="*/ 14192 w 14192"/>
                <a:gd name="connsiteY0" fmla="*/ 7048 h 14097"/>
                <a:gd name="connsiteX1" fmla="*/ 7144 w 14192"/>
                <a:gd name="connsiteY1" fmla="*/ 14097 h 14097"/>
                <a:gd name="connsiteX2" fmla="*/ 0 w 14192"/>
                <a:gd name="connsiteY2" fmla="*/ 7048 h 14097"/>
                <a:gd name="connsiteX3" fmla="*/ 7049 w 14192"/>
                <a:gd name="connsiteY3" fmla="*/ 0 h 14097"/>
                <a:gd name="connsiteX4" fmla="*/ 14192 w 14192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DC7052DF-6060-4DFA-442F-54BDF0E297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363029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07548E00-ACC2-188F-D4C2-CF55BF9915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36302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0AB193D0-9D75-30E8-3096-D3B8D345D5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36302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7ABE9F68-E2A3-1AB2-AED5-BD33DF1350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36302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50D8DB59-8429-B983-A2F8-4CB6DA5E3B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1" y="3363031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8 w 14097"/>
                <a:gd name="connsiteY1" fmla="*/ 14097 h 14097"/>
                <a:gd name="connsiteX2" fmla="*/ 0 w 14097"/>
                <a:gd name="connsiteY2" fmla="*/ 7048 h 14097"/>
                <a:gd name="connsiteX3" fmla="*/ 7048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27AE5AD6-A084-D442-9DF5-B69A75EE3F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36302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3D5C07FB-9266-DAF8-E0F2-87FEE105AB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422181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5FA43BB9-937F-432A-74DF-AD2A11BBD2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422181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53879D9D-3465-500E-107B-51076599C9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4221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67912E1C-F020-34C7-62D5-68BA5846FE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4221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6310DAE5-D5EF-441E-6F2E-D1C8E2996F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4221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6659EF19-C126-1BF8-CC8D-3F431DEE7A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1" y="3422181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F62672AF-AAF6-43AD-475D-BCFA931DE9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4221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34D42992-8F1E-A0A8-9033-0081A991B9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87" y="3067000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6953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A7D66B5F-C7E6-BDAB-EB68-7A0B472E81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38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35098179-1A58-3A87-82AD-2D0568EE40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83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9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37E66E46-470F-ACF3-D677-3D892A3EBD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33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DBA1A1FE-7D51-CBE3-58FD-89A36D9209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79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D994153D-5CDB-9750-033B-1B937BEC92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9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9B0B7DCD-2D85-C749-BBAA-C475EFA6AE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87" y="3126241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765BCF6F-8EC9-D257-B207-C1D7D5D40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38" y="312624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26A7193D-177C-8803-C221-03C4A815CB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83" y="312624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22C81944-F7C6-7045-658D-69295B62BE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33" y="312624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460BE8C8-BCDA-E4BF-0625-6BCE9091B1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79" y="3126240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1FD7C682-A408-135B-B801-7FED556CE6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9" y="3126242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182A5DC8-5469-3709-CC8A-B8B1263AC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87" y="3185391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4E205503-83B7-841A-B161-1835CA7886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38" y="318539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0D9BFECF-F2B2-07C8-9234-A4424800D0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83" y="318539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564F0089-0839-F9D1-0504-0B9981032A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33" y="318539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D7376DAC-84FA-F962-AAE1-EFF7310907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79" y="318539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9C0B8B41-C7D5-0136-4DC4-9D6541365A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9" y="3185391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2AC6BDD8-01C0-FDC1-37F8-1B1FF0EE1C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87" y="3244634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650F3C05-9466-0FCB-5F72-B326A7C9FC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38" y="3244634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A53885CB-2EF3-FA9B-C4F4-87248A2D26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83" y="3244634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D4F57749-15C4-78FF-6603-DF0E04915F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33" y="3244634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94245645-6B51-E1EC-2C5C-1A9B84BA0C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79" y="3244634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13A1B36-40C4-CBB0-EBC3-48A19ABB42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9" y="324463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24D696A4-13FD-FBC1-B9F4-616C4BF092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87" y="3303786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D441FAD8-F49F-B511-A560-AA7C5FA176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38" y="33037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BB67DE53-4D21-AC02-506D-C13988CEB5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83" y="33037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6B84A75D-0DED-3B5A-E7DA-6FE987A8B2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33" y="33037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6A832183-6D7A-CF1F-23DF-0405CF7592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79" y="33037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62F46C41-7F95-70B2-B83B-F4992A9136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9" y="330378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8FBAA204-CA55-BC86-5B4B-525759C3BE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87" y="3363028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0A0B681C-07B2-FF6B-0688-D6CB708D27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38" y="336302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3DCF2F03-4C2B-D69D-CC7B-0DC4D4E438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83" y="336302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13127448-FD9E-0405-7A0D-11108F695D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33" y="336302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CE887408-1DB6-A7C8-5595-6802A1E6C3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79" y="336302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F7F2A601-2E20-FBD7-B06B-C9CC30B572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9" y="3363029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09F0498D-7A34-DA84-3F61-BED9088905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87" y="342217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08435461-E4CA-A0E5-D15A-026A087E25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38" y="342217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55BD9F97-DE7C-D04F-9E81-8A6EB2EFEC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83" y="342217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E2D21FF7-D245-9F15-C79B-C2753623FA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33" y="342217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095CE3EF-5D52-AA46-4D5F-9B2B6AED7B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79" y="342218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CF839514-5B9B-F471-4B4D-6C5FCAF547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9" y="34221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90E9EBA8-1EE3-9517-1C4D-44CEED5D5E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481330"/>
              <a:ext cx="14192" cy="14096"/>
            </a:xfrm>
            <a:custGeom>
              <a:avLst/>
              <a:gdLst>
                <a:gd name="connsiteX0" fmla="*/ 14192 w 14192"/>
                <a:gd name="connsiteY0" fmla="*/ 7049 h 14096"/>
                <a:gd name="connsiteX1" fmla="*/ 7144 w 14192"/>
                <a:gd name="connsiteY1" fmla="*/ 14097 h 14096"/>
                <a:gd name="connsiteX2" fmla="*/ 0 w 14192"/>
                <a:gd name="connsiteY2" fmla="*/ 7049 h 14096"/>
                <a:gd name="connsiteX3" fmla="*/ 7049 w 14192"/>
                <a:gd name="connsiteY3" fmla="*/ 0 h 14096"/>
                <a:gd name="connsiteX4" fmla="*/ 14192 w 14192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1049"/>
                    <a:pt x="0" y="7049"/>
                  </a:cubicBezTo>
                  <a:cubicBezTo>
                    <a:pt x="0" y="3048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37D5101A-E5C0-2EA3-3B1E-4F978D004D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481330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B19D7743-9FBC-90DE-7A71-CB2B557879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481330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B65E7DCA-5F53-E6C3-3B71-87A7441153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481330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9ED86C03-D549-D8C2-BD85-50BB3C1795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481330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748D8134-3156-1991-0A74-663EB1D8B0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2" y="3481330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B1DAF670-04CE-F1D5-CC78-C08B8E406F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481330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933F2A14-CCE2-C24C-B16A-73538FACD3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54057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AF124F62-4D86-D097-6BD5-CB15725B98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540575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FD5FEFA7-5E0C-A151-C412-188B83B9DD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54057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30ED0D3F-2A18-6832-A1F8-39CCA2ED03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54057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610C92C9-A969-4418-8F31-DD894FAAED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54057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758056A8-3C18-8520-147B-62A1F7307A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2" y="3540575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266EB9A0-14AE-39BC-A548-AB2EC3E94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54057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05732209-2177-4537-DDA3-DDC95FDED8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59972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C87F5EAE-D2F6-02F6-7016-989F8D2346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5997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A366C2C5-D44F-906D-31C8-0874D89C16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5997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C139B520-DD28-B401-0C8C-FBAD6330F9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5997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9624877D-68FF-E820-0682-A6C13B0E9A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5997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95D208FD-4A0B-40E6-9451-587A40B582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1" y="35997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DB34FD74-5009-13B0-0E6E-13D03B0528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5997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A759FD1D-6890-6DFE-DD26-006F3AD964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3" y="3658968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3E1FE137-D87F-2FFC-D28A-32D53DA380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99" y="3658968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9A86FEC0-EF60-BE47-310A-AFB8F7FB7A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49" y="365896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3311EBD3-613F-251E-0023-8E04AF62F9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65896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04D38443-F7B0-A358-7D6C-A7704FD8C8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5" y="365896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BE6C3BEE-F16F-43DD-FDE3-59462ABD87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0" y="3658968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C57AB916-76DD-3A8F-90C3-727C314326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65896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3F091642-08AB-D681-E333-4326C3517A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718118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D4B5932C-1F11-EE73-4B17-6C59CB642F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718118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3064FDB4-BC5C-B495-0D1E-5EE3DF1B04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71811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777D7D6E-3288-6CE7-C1BB-62CEA1A2D9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6" y="371811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18CA8B9F-1EC4-396E-631D-13A6ACB0AB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71811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BC086DC9-351F-DBA7-34B0-BC4C888E71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1" y="3718118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684692A0-663A-A874-1567-D43574ACE0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71811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BDC86CE7-1912-5B6A-BAF6-CA448E71D4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7" y="3777362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7695EF9B-3D68-A4B8-2446-09BBBCA2CD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1" y="3777362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4907859B-658A-8C77-2DD4-FD863D8158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3" y="3777360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C8445F9F-03A7-4B49-5969-2A09A347B7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701" y="3777360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9B7E01BD-14AE-CCFC-9870-BD55D7EE1F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54" y="3777360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9CA50696-76AF-17A1-3786-8362E3624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102" y="3777362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BB18CB7C-D7CA-AA58-83A6-F5B156A0E9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50" y="3777360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ADFB88DA-4AAE-3125-AD94-C323EC37CF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95" y="3481330"/>
              <a:ext cx="14097" cy="14096"/>
            </a:xfrm>
            <a:custGeom>
              <a:avLst/>
              <a:gdLst>
                <a:gd name="connsiteX0" fmla="*/ 14097 w 14097"/>
                <a:gd name="connsiteY0" fmla="*/ 7049 h 14096"/>
                <a:gd name="connsiteX1" fmla="*/ 7049 w 14097"/>
                <a:gd name="connsiteY1" fmla="*/ 14097 h 14096"/>
                <a:gd name="connsiteX2" fmla="*/ 0 w 14097"/>
                <a:gd name="connsiteY2" fmla="*/ 7049 h 14096"/>
                <a:gd name="connsiteX3" fmla="*/ 7049 w 14097"/>
                <a:gd name="connsiteY3" fmla="*/ 0 h 14096"/>
                <a:gd name="connsiteX4" fmla="*/ 14097 w 14097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52379145-0E08-D151-6FBB-2C0F1DAB0F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46" y="3481330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A057BF42-5FBD-FDFF-4674-D73A5231D5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91" y="3481330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9 w 14096"/>
                <a:gd name="connsiteY1" fmla="*/ 14097 h 14096"/>
                <a:gd name="connsiteX2" fmla="*/ 0 w 14096"/>
                <a:gd name="connsiteY2" fmla="*/ 7049 h 14096"/>
                <a:gd name="connsiteX3" fmla="*/ 7049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D17D157F-D4AD-7198-AC12-CDBAA0B1C3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42" y="3481330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8B6332B4-6830-1370-4514-3A74EFB53C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88" y="3481330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E26350BA-C1DA-9DCE-E751-8BE9135C0C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37" y="348132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85983B86-BF1B-625B-501A-C1DB590426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95" y="3540578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79241D62-1FA3-CF7C-725E-B001013962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46" y="35405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B80C7ECB-217E-AE37-1EC0-5BF316514E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91" y="354058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BEAC0483-CF1D-9382-9472-90D4C28C97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42" y="354058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A453D450-F5AB-16F2-AB08-BA57E3852C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88" y="35405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F2339B6C-5331-0895-F993-4CF942DA4A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37" y="3540588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5D5C9C11-B01E-4BB1-8224-016987934B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95" y="3599737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B46F2337-35E8-E897-2858-79D078AE94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46" y="359973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B511DE7B-5321-C7BC-0849-326E0F7CA3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91" y="359973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A987A0AC-1024-0758-93AF-CCE033DAE0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42" y="359973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5D770F32-338A-84E1-B36C-01CE3BA36C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88" y="359973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B468DBF0-E2C1-1AC8-422C-1A9C24C0CA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37" y="359973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733333A3-7997-2B5C-D201-8DF9BA10AD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95" y="3658981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A59E7DCD-3AD4-8013-2BA8-6096E299C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46" y="36589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F78412A2-3FC6-9145-9BBE-E07407D8C4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91" y="36589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87D04CB4-5479-6BC2-AD7F-32532F8F66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42" y="36589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74848F79-C8F1-95A1-ABC8-DC0F906EB5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88" y="36589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8DF332A5-FE68-6D59-EAD8-FC6E082FD4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41" y="365897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7B4D66F1-A40D-3EF2-7E98-8B5EA79CC1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99" y="371813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2A771542-FD51-03AC-D6A2-5CD1D6E4C7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50" y="371813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5EF9A0BB-0714-4291-582F-12160308DE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95" y="371813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2087744A-0B9F-AB7F-FA9B-F0561F25D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45" y="371813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4EAA2032-A187-CFAD-4EEE-2FAA4D31A8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92" y="371812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66DB8061-105E-024B-7FAA-D7C4994DE5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40" y="37181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87E1EE3D-0D53-32F4-1114-620BF9FD28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95" y="3777375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144FB19D-3CB4-2C2C-B453-8331042666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50" y="3777375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8A975E11-577F-031B-1579-3DE81AF6A3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96" y="3777375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97DF6B28-3C62-1E35-53D2-46BA6861F3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55" y="3777354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9E127387-C634-0210-6563-7855BA8174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314" y="3777450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E813FB85-E825-882F-1915-5490D67A2A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4" y="37774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5298037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2025-04-08 05-44-48">
            <a:hlinkClick r:id="" action="ppaction://media"/>
            <a:extLst>
              <a:ext uri="{FF2B5EF4-FFF2-40B4-BE49-F238E27FC236}">
                <a16:creationId xmlns:a16="http://schemas.microsoft.com/office/drawing/2014/main" id="{C23AFFEF-FE1F-A584-3F27-9D5F41B71F6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59317" y="0"/>
            <a:ext cx="9943255" cy="6214533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456452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8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2025-04-08 06-15-55">
            <a:hlinkClick r:id="" action="ppaction://media"/>
            <a:extLst>
              <a:ext uri="{FF2B5EF4-FFF2-40B4-BE49-F238E27FC236}">
                <a16:creationId xmlns:a16="http://schemas.microsoft.com/office/drawing/2014/main" id="{AE8F9268-C410-F78A-EC61-3AF0D98B9451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31182" y="0"/>
            <a:ext cx="9980769" cy="6237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52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1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57C1182-0C3C-F717-16E4-69944C536B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Rectangle 818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0" name="Oval 819">
            <a:extLst>
              <a:ext uri="{FF2B5EF4-FFF2-40B4-BE49-F238E27FC236}">
                <a16:creationId xmlns:a16="http://schemas.microsoft.com/office/drawing/2014/main" id="{4E0A5C5C-2A95-428E-9F6A-0D29EBD57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8395" y="1040837"/>
            <a:ext cx="4754948" cy="4754948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1" name="Oval 820">
            <a:extLst>
              <a:ext uri="{FF2B5EF4-FFF2-40B4-BE49-F238E27FC236}">
                <a16:creationId xmlns:a16="http://schemas.microsoft.com/office/drawing/2014/main" id="{1056F38F-7C4E-461D-8709-7D0024AE1F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9411" y="1029607"/>
            <a:ext cx="4754948" cy="4754948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2" name="Oval 821">
            <a:extLst>
              <a:ext uri="{FF2B5EF4-FFF2-40B4-BE49-F238E27FC236}">
                <a16:creationId xmlns:a16="http://schemas.microsoft.com/office/drawing/2014/main" id="{C7278469-3C3C-49CE-AEEE-E176A4900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9960" y="934855"/>
            <a:ext cx="4754948" cy="4754948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C66BE9-2CC2-9ED6-6470-8D4BF81C21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2368" y="1877492"/>
            <a:ext cx="4030132" cy="321537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Outlines </a:t>
            </a:r>
          </a:p>
        </p:txBody>
      </p:sp>
      <p:grpSp>
        <p:nvGrpSpPr>
          <p:cNvPr id="823" name="Group 822">
            <a:extLst>
              <a:ext uri="{FF2B5EF4-FFF2-40B4-BE49-F238E27FC236}">
                <a16:creationId xmlns:a16="http://schemas.microsoft.com/office/drawing/2014/main" id="{93DC754C-7E09-422D-A8BB-AF632E90DF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77893"/>
            <a:ext cx="1861854" cy="717514"/>
            <a:chOff x="0" y="377893"/>
            <a:chExt cx="1861854" cy="717514"/>
          </a:xfrm>
          <a:solidFill>
            <a:schemeClr val="bg1"/>
          </a:solidFill>
        </p:grpSpPr>
        <p:sp>
          <p:nvSpPr>
            <p:cNvPr id="824" name="Freeform: Shape 823">
              <a:extLst>
                <a:ext uri="{FF2B5EF4-FFF2-40B4-BE49-F238E27FC236}">
                  <a16:creationId xmlns:a16="http://schemas.microsoft.com/office/drawing/2014/main" id="{C5A741B9-65EC-4C5B-9FE0-4A18575771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37789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825" name="Freeform: Shape 824">
              <a:extLst>
                <a:ext uri="{FF2B5EF4-FFF2-40B4-BE49-F238E27FC236}">
                  <a16:creationId xmlns:a16="http://schemas.microsoft.com/office/drawing/2014/main" id="{C0BB4301-41FA-4453-956F-A11CC664B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1762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826" name="Graphic 212">
            <a:extLst>
              <a:ext uri="{FF2B5EF4-FFF2-40B4-BE49-F238E27FC236}">
                <a16:creationId xmlns:a16="http://schemas.microsoft.com/office/drawing/2014/main" id="{4C6598AB-1C17-4D54-951C-A082D94AC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8524" y="457812"/>
            <a:ext cx="914565" cy="91456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827" name="Graphic 212">
            <a:extLst>
              <a:ext uri="{FF2B5EF4-FFF2-40B4-BE49-F238E27FC236}">
                <a16:creationId xmlns:a16="http://schemas.microsoft.com/office/drawing/2014/main" id="{C83B66D7-137D-4AC1-B172-53D60F08BE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8524" y="457812"/>
            <a:ext cx="914565" cy="91456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828" name="Oval 827">
            <a:extLst>
              <a:ext uri="{FF2B5EF4-FFF2-40B4-BE49-F238E27FC236}">
                <a16:creationId xmlns:a16="http://schemas.microsoft.com/office/drawing/2014/main" id="{F6B92503-6984-4D15-8B98-8718709B78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2976" y="4946663"/>
            <a:ext cx="319941" cy="319941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829" name="Oval 828">
            <a:extLst>
              <a:ext uri="{FF2B5EF4-FFF2-40B4-BE49-F238E27FC236}">
                <a16:creationId xmlns:a16="http://schemas.microsoft.com/office/drawing/2014/main" id="{08DDF938-524E-4C18-A47D-C006278323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2976" y="4946663"/>
            <a:ext cx="319941" cy="319941"/>
          </a:xfrm>
          <a:prstGeom prst="ellipse">
            <a:avLst/>
          </a:pr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C4212F-7C10-FE02-705A-9B2699844116}"/>
              </a:ext>
            </a:extLst>
          </p:cNvPr>
          <p:cNvSpPr txBox="1"/>
          <p:nvPr/>
        </p:nvSpPr>
        <p:spPr>
          <a:xfrm>
            <a:off x="6234867" y="1095407"/>
            <a:ext cx="5744930" cy="35328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5143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Introduction</a:t>
            </a:r>
          </a:p>
          <a:p>
            <a:pPr marL="5143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Mechanism</a:t>
            </a:r>
          </a:p>
          <a:p>
            <a:pPr marL="5143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Components </a:t>
            </a:r>
          </a:p>
          <a:p>
            <a:pPr marL="5143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Types of LACVD</a:t>
            </a:r>
          </a:p>
          <a:p>
            <a:pPr marL="5143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Advantages/Limitations </a:t>
            </a:r>
          </a:p>
          <a:p>
            <a:pPr marL="5143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Applications</a:t>
            </a:r>
          </a:p>
          <a:p>
            <a:pPr marL="5143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3600" dirty="0">
              <a:solidFill>
                <a:schemeClr val="bg1"/>
              </a:solidFill>
            </a:endParaRPr>
          </a:p>
          <a:p>
            <a:pPr marL="5143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813" name="Graphic 185">
            <a:extLst>
              <a:ext uri="{FF2B5EF4-FFF2-40B4-BE49-F238E27FC236}">
                <a16:creationId xmlns:a16="http://schemas.microsoft.com/office/drawing/2014/main" id="{3773FAF5-C452-4455-9411-D6AF5EBD4C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812239" y="6139464"/>
            <a:ext cx="1054466" cy="469689"/>
            <a:chOff x="9841624" y="4115729"/>
            <a:chExt cx="602169" cy="268223"/>
          </a:xfrm>
          <a:solidFill>
            <a:schemeClr val="bg1"/>
          </a:solidFill>
        </p:grpSpPr>
        <p:sp>
          <p:nvSpPr>
            <p:cNvPr id="830" name="Freeform: Shape 829">
              <a:extLst>
                <a:ext uri="{FF2B5EF4-FFF2-40B4-BE49-F238E27FC236}">
                  <a16:creationId xmlns:a16="http://schemas.microsoft.com/office/drawing/2014/main" id="{1ECA0D96-F63C-4F7B-BE16-0F3FE76D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5" name="Freeform: Shape 814">
              <a:extLst>
                <a:ext uri="{FF2B5EF4-FFF2-40B4-BE49-F238E27FC236}">
                  <a16:creationId xmlns:a16="http://schemas.microsoft.com/office/drawing/2014/main" id="{74F83A81-0546-400A-918A-90C9C48B81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1" name="Freeform: Shape 830">
              <a:extLst>
                <a:ext uri="{FF2B5EF4-FFF2-40B4-BE49-F238E27FC236}">
                  <a16:creationId xmlns:a16="http://schemas.microsoft.com/office/drawing/2014/main" id="{9741F692-A5B6-4215-86D9-B1FD4FF26A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7" name="Freeform: Shape 816">
              <a:extLst>
                <a:ext uri="{FF2B5EF4-FFF2-40B4-BE49-F238E27FC236}">
                  <a16:creationId xmlns:a16="http://schemas.microsoft.com/office/drawing/2014/main" id="{CC0876CB-9C60-4580-8FED-CD64EC7664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8" name="Freeform: Shape 817">
              <a:extLst>
                <a:ext uri="{FF2B5EF4-FFF2-40B4-BE49-F238E27FC236}">
                  <a16:creationId xmlns:a16="http://schemas.microsoft.com/office/drawing/2014/main" id="{A879B3B7-48DB-4D3A-BB33-02766EAD3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25063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677BAFB-3BD3-41BB-9107-FAE224AE2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6823A9B-C188-42D4-847C-3AD928DB14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42784" y="253140"/>
            <a:ext cx="6184555" cy="6184555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4B557F3-1A0C-4749-A6DB-EAC082DF3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24848" y="253140"/>
            <a:ext cx="6184555" cy="6184555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5D55AA6-3751-494F-868A-DCEDC5CE82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03723" y="136525"/>
            <a:ext cx="6184555" cy="6184555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3872A7-3410-20E7-B519-F4D2BD4758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4880" y="780385"/>
            <a:ext cx="5204489" cy="316059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kern="1200" dirty="0">
                <a:solidFill>
                  <a:schemeClr val="bg1"/>
                </a:solidFill>
                <a:latin typeface="Agency FB" panose="020B0503020202020204" pitchFamily="34" charset="0"/>
              </a:rPr>
              <a:t>Introduction</a:t>
            </a:r>
          </a:p>
        </p:txBody>
      </p:sp>
      <p:sp>
        <p:nvSpPr>
          <p:cNvPr id="16" name="Graphic 212">
            <a:extLst>
              <a:ext uri="{FF2B5EF4-FFF2-40B4-BE49-F238E27FC236}">
                <a16:creationId xmlns:a16="http://schemas.microsoft.com/office/drawing/2014/main" id="{4D4C00DC-4DC6-4CD2-9E31-F17E6CEBC5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56275" y="975977"/>
            <a:ext cx="413564" cy="4135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18" name="Graphic 212">
            <a:extLst>
              <a:ext uri="{FF2B5EF4-FFF2-40B4-BE49-F238E27FC236}">
                <a16:creationId xmlns:a16="http://schemas.microsoft.com/office/drawing/2014/main" id="{D82AB1B2-7970-42CF-8BF5-567C69E9F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56275" y="975977"/>
            <a:ext cx="413564" cy="4135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grpSp>
        <p:nvGrpSpPr>
          <p:cNvPr id="20" name="Graphic 190">
            <a:extLst>
              <a:ext uri="{FF2B5EF4-FFF2-40B4-BE49-F238E27FC236}">
                <a16:creationId xmlns:a16="http://schemas.microsoft.com/office/drawing/2014/main" id="{66FB5A75-BDE2-4F12-A95B-C48788A76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080947" y="1755501"/>
            <a:ext cx="1598829" cy="531293"/>
            <a:chOff x="2504802" y="1755501"/>
            <a:chExt cx="1598829" cy="531293"/>
          </a:xfrm>
          <a:solidFill>
            <a:schemeClr val="bg1"/>
          </a:solidFill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DC86CBC8-A814-4C0C-A287-7C549693D2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2113855"/>
              <a:ext cx="1598614" cy="172939"/>
            </a:xfrm>
            <a:custGeom>
              <a:avLst/>
              <a:gdLst>
                <a:gd name="connsiteX0" fmla="*/ 1248648 w 1598614"/>
                <a:gd name="connsiteY0" fmla="*/ 172939 h 172939"/>
                <a:gd name="connsiteX1" fmla="*/ 1123031 w 1598614"/>
                <a:gd name="connsiteY1" fmla="*/ 92708 h 172939"/>
                <a:gd name="connsiteX2" fmla="*/ 1024085 w 1598614"/>
                <a:gd name="connsiteY2" fmla="*/ 29469 h 172939"/>
                <a:gd name="connsiteX3" fmla="*/ 925140 w 1598614"/>
                <a:gd name="connsiteY3" fmla="*/ 92708 h 172939"/>
                <a:gd name="connsiteX4" fmla="*/ 799522 w 1598614"/>
                <a:gd name="connsiteY4" fmla="*/ 172939 h 172939"/>
                <a:gd name="connsiteX5" fmla="*/ 799522 w 1598614"/>
                <a:gd name="connsiteY5" fmla="*/ 172939 h 172939"/>
                <a:gd name="connsiteX6" fmla="*/ 673905 w 1598614"/>
                <a:gd name="connsiteY6" fmla="*/ 92708 h 172939"/>
                <a:gd name="connsiteX7" fmla="*/ 574959 w 1598614"/>
                <a:gd name="connsiteY7" fmla="*/ 29469 h 172939"/>
                <a:gd name="connsiteX8" fmla="*/ 476014 w 1598614"/>
                <a:gd name="connsiteY8" fmla="*/ 92708 h 172939"/>
                <a:gd name="connsiteX9" fmla="*/ 350396 w 1598614"/>
                <a:gd name="connsiteY9" fmla="*/ 172939 h 172939"/>
                <a:gd name="connsiteX10" fmla="*/ 224778 w 1598614"/>
                <a:gd name="connsiteY10" fmla="*/ 92708 h 172939"/>
                <a:gd name="connsiteX11" fmla="*/ 125833 w 1598614"/>
                <a:gd name="connsiteY11" fmla="*/ 29469 h 172939"/>
                <a:gd name="connsiteX12" fmla="*/ 26887 w 1598614"/>
                <a:gd name="connsiteY12" fmla="*/ 92708 h 172939"/>
                <a:gd name="connsiteX13" fmla="*/ 0 w 1598614"/>
                <a:gd name="connsiteY13" fmla="*/ 80232 h 172939"/>
                <a:gd name="connsiteX14" fmla="*/ 125618 w 1598614"/>
                <a:gd name="connsiteY14" fmla="*/ 0 h 172939"/>
                <a:gd name="connsiteX15" fmla="*/ 251235 w 1598614"/>
                <a:gd name="connsiteY15" fmla="*/ 80232 h 172939"/>
                <a:gd name="connsiteX16" fmla="*/ 350181 w 1598614"/>
                <a:gd name="connsiteY16" fmla="*/ 143471 h 172939"/>
                <a:gd name="connsiteX17" fmla="*/ 449126 w 1598614"/>
                <a:gd name="connsiteY17" fmla="*/ 80232 h 172939"/>
                <a:gd name="connsiteX18" fmla="*/ 574744 w 1598614"/>
                <a:gd name="connsiteY18" fmla="*/ 0 h 172939"/>
                <a:gd name="connsiteX19" fmla="*/ 700362 w 1598614"/>
                <a:gd name="connsiteY19" fmla="*/ 80232 h 172939"/>
                <a:gd name="connsiteX20" fmla="*/ 799307 w 1598614"/>
                <a:gd name="connsiteY20" fmla="*/ 143471 h 172939"/>
                <a:gd name="connsiteX21" fmla="*/ 799307 w 1598614"/>
                <a:gd name="connsiteY21" fmla="*/ 143471 h 172939"/>
                <a:gd name="connsiteX22" fmla="*/ 898253 w 1598614"/>
                <a:gd name="connsiteY22" fmla="*/ 80232 h 172939"/>
                <a:gd name="connsiteX23" fmla="*/ 1023870 w 1598614"/>
                <a:gd name="connsiteY23" fmla="*/ 0 h 172939"/>
                <a:gd name="connsiteX24" fmla="*/ 1149488 w 1598614"/>
                <a:gd name="connsiteY24" fmla="*/ 80232 h 172939"/>
                <a:gd name="connsiteX25" fmla="*/ 1248433 w 1598614"/>
                <a:gd name="connsiteY25" fmla="*/ 143471 h 172939"/>
                <a:gd name="connsiteX26" fmla="*/ 1347379 w 1598614"/>
                <a:gd name="connsiteY26" fmla="*/ 80232 h 172939"/>
                <a:gd name="connsiteX27" fmla="*/ 1472997 w 1598614"/>
                <a:gd name="connsiteY27" fmla="*/ 0 h 172939"/>
                <a:gd name="connsiteX28" fmla="*/ 1598614 w 1598614"/>
                <a:gd name="connsiteY28" fmla="*/ 80232 h 172939"/>
                <a:gd name="connsiteX29" fmla="*/ 1571942 w 1598614"/>
                <a:gd name="connsiteY29" fmla="*/ 92708 h 172939"/>
                <a:gd name="connsiteX30" fmla="*/ 1472997 w 1598614"/>
                <a:gd name="connsiteY30" fmla="*/ 29469 h 172939"/>
                <a:gd name="connsiteX31" fmla="*/ 1374051 w 1598614"/>
                <a:gd name="connsiteY31" fmla="*/ 92708 h 172939"/>
                <a:gd name="connsiteX32" fmla="*/ 1248648 w 1598614"/>
                <a:gd name="connsiteY32" fmla="*/ 172939 h 172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614" h="172939">
                  <a:moveTo>
                    <a:pt x="1248648" y="172939"/>
                  </a:moveTo>
                  <a:cubicBezTo>
                    <a:pt x="1194229" y="172939"/>
                    <a:pt x="1146046" y="142180"/>
                    <a:pt x="1123031" y="92708"/>
                  </a:cubicBezTo>
                  <a:cubicBezTo>
                    <a:pt x="1104962" y="53775"/>
                    <a:pt x="1067105" y="29469"/>
                    <a:pt x="1024085" y="29469"/>
                  </a:cubicBezTo>
                  <a:cubicBezTo>
                    <a:pt x="981066" y="29469"/>
                    <a:pt x="943208" y="53775"/>
                    <a:pt x="925140" y="92708"/>
                  </a:cubicBezTo>
                  <a:cubicBezTo>
                    <a:pt x="902124" y="142180"/>
                    <a:pt x="853942" y="172939"/>
                    <a:pt x="799522" y="172939"/>
                  </a:cubicBezTo>
                  <a:cubicBezTo>
                    <a:pt x="799522" y="172939"/>
                    <a:pt x="799522" y="172939"/>
                    <a:pt x="799522" y="172939"/>
                  </a:cubicBezTo>
                  <a:cubicBezTo>
                    <a:pt x="744887" y="172939"/>
                    <a:pt x="696920" y="142180"/>
                    <a:pt x="673905" y="92708"/>
                  </a:cubicBezTo>
                  <a:cubicBezTo>
                    <a:pt x="655836" y="53775"/>
                    <a:pt x="617979" y="29469"/>
                    <a:pt x="574959" y="29469"/>
                  </a:cubicBezTo>
                  <a:cubicBezTo>
                    <a:pt x="531939" y="29469"/>
                    <a:pt x="494082" y="53775"/>
                    <a:pt x="476014" y="92708"/>
                  </a:cubicBezTo>
                  <a:cubicBezTo>
                    <a:pt x="452998" y="142180"/>
                    <a:pt x="405031" y="172939"/>
                    <a:pt x="350396" y="172939"/>
                  </a:cubicBezTo>
                  <a:cubicBezTo>
                    <a:pt x="295976" y="172939"/>
                    <a:pt x="247794" y="142180"/>
                    <a:pt x="224778" y="92708"/>
                  </a:cubicBezTo>
                  <a:cubicBezTo>
                    <a:pt x="206710" y="53775"/>
                    <a:pt x="168853" y="29469"/>
                    <a:pt x="125833" y="29469"/>
                  </a:cubicBezTo>
                  <a:cubicBezTo>
                    <a:pt x="82813" y="29469"/>
                    <a:pt x="44956" y="53775"/>
                    <a:pt x="26887" y="92708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268" y="30759"/>
                    <a:pt x="969235" y="0"/>
                    <a:pt x="1023870" y="0"/>
                  </a:cubicBezTo>
                  <a:cubicBezTo>
                    <a:pt x="1078505" y="0"/>
                    <a:pt x="1126472" y="30759"/>
                    <a:pt x="1149488" y="80232"/>
                  </a:cubicBezTo>
                  <a:cubicBezTo>
                    <a:pt x="1167556" y="119165"/>
                    <a:pt x="1205414" y="143471"/>
                    <a:pt x="1248433" y="143471"/>
                  </a:cubicBezTo>
                  <a:cubicBezTo>
                    <a:pt x="1291453" y="143471"/>
                    <a:pt x="1329311" y="119165"/>
                    <a:pt x="1347379" y="80232"/>
                  </a:cubicBezTo>
                  <a:cubicBezTo>
                    <a:pt x="1370394" y="30759"/>
                    <a:pt x="1418361" y="0"/>
                    <a:pt x="1472997" y="0"/>
                  </a:cubicBezTo>
                  <a:cubicBezTo>
                    <a:pt x="1527632" y="0"/>
                    <a:pt x="1575814" y="30759"/>
                    <a:pt x="1598614" y="80232"/>
                  </a:cubicBezTo>
                  <a:lnTo>
                    <a:pt x="1571942" y="92708"/>
                  </a:lnTo>
                  <a:cubicBezTo>
                    <a:pt x="1553874" y="53775"/>
                    <a:pt x="1515801" y="29469"/>
                    <a:pt x="1472997" y="29469"/>
                  </a:cubicBezTo>
                  <a:cubicBezTo>
                    <a:pt x="1429977" y="29469"/>
                    <a:pt x="1392119" y="53775"/>
                    <a:pt x="1374051" y="92708"/>
                  </a:cubicBezTo>
                  <a:cubicBezTo>
                    <a:pt x="1351251" y="142180"/>
                    <a:pt x="1303069" y="172939"/>
                    <a:pt x="1248648" y="172939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AA52F4F-14E6-402F-A196-668B9CA9BC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1755501"/>
              <a:ext cx="1598829" cy="172724"/>
            </a:xfrm>
            <a:custGeom>
              <a:avLst/>
              <a:gdLst>
                <a:gd name="connsiteX0" fmla="*/ 1248648 w 1598829"/>
                <a:gd name="connsiteY0" fmla="*/ 172724 h 172724"/>
                <a:gd name="connsiteX1" fmla="*/ 1123031 w 1598829"/>
                <a:gd name="connsiteY1" fmla="*/ 92492 h 172724"/>
                <a:gd name="connsiteX2" fmla="*/ 1024085 w 1598829"/>
                <a:gd name="connsiteY2" fmla="*/ 29253 h 172724"/>
                <a:gd name="connsiteX3" fmla="*/ 925140 w 1598829"/>
                <a:gd name="connsiteY3" fmla="*/ 92492 h 172724"/>
                <a:gd name="connsiteX4" fmla="*/ 799522 w 1598829"/>
                <a:gd name="connsiteY4" fmla="*/ 172724 h 172724"/>
                <a:gd name="connsiteX5" fmla="*/ 799522 w 1598829"/>
                <a:gd name="connsiteY5" fmla="*/ 172724 h 172724"/>
                <a:gd name="connsiteX6" fmla="*/ 673905 w 1598829"/>
                <a:gd name="connsiteY6" fmla="*/ 92492 h 172724"/>
                <a:gd name="connsiteX7" fmla="*/ 574959 w 1598829"/>
                <a:gd name="connsiteY7" fmla="*/ 29253 h 172724"/>
                <a:gd name="connsiteX8" fmla="*/ 476014 w 1598829"/>
                <a:gd name="connsiteY8" fmla="*/ 92492 h 172724"/>
                <a:gd name="connsiteX9" fmla="*/ 350396 w 1598829"/>
                <a:gd name="connsiteY9" fmla="*/ 172724 h 172724"/>
                <a:gd name="connsiteX10" fmla="*/ 224778 w 1598829"/>
                <a:gd name="connsiteY10" fmla="*/ 92492 h 172724"/>
                <a:gd name="connsiteX11" fmla="*/ 125833 w 1598829"/>
                <a:gd name="connsiteY11" fmla="*/ 29253 h 172724"/>
                <a:gd name="connsiteX12" fmla="*/ 26887 w 1598829"/>
                <a:gd name="connsiteY12" fmla="*/ 92492 h 172724"/>
                <a:gd name="connsiteX13" fmla="*/ 0 w 1598829"/>
                <a:gd name="connsiteY13" fmla="*/ 80232 h 172724"/>
                <a:gd name="connsiteX14" fmla="*/ 125618 w 1598829"/>
                <a:gd name="connsiteY14" fmla="*/ 0 h 172724"/>
                <a:gd name="connsiteX15" fmla="*/ 251235 w 1598829"/>
                <a:gd name="connsiteY15" fmla="*/ 80232 h 172724"/>
                <a:gd name="connsiteX16" fmla="*/ 350181 w 1598829"/>
                <a:gd name="connsiteY16" fmla="*/ 143471 h 172724"/>
                <a:gd name="connsiteX17" fmla="*/ 449126 w 1598829"/>
                <a:gd name="connsiteY17" fmla="*/ 80232 h 172724"/>
                <a:gd name="connsiteX18" fmla="*/ 574744 w 1598829"/>
                <a:gd name="connsiteY18" fmla="*/ 0 h 172724"/>
                <a:gd name="connsiteX19" fmla="*/ 700362 w 1598829"/>
                <a:gd name="connsiteY19" fmla="*/ 80232 h 172724"/>
                <a:gd name="connsiteX20" fmla="*/ 799307 w 1598829"/>
                <a:gd name="connsiteY20" fmla="*/ 143471 h 172724"/>
                <a:gd name="connsiteX21" fmla="*/ 799307 w 1598829"/>
                <a:gd name="connsiteY21" fmla="*/ 143471 h 172724"/>
                <a:gd name="connsiteX22" fmla="*/ 898253 w 1598829"/>
                <a:gd name="connsiteY22" fmla="*/ 80232 h 172724"/>
                <a:gd name="connsiteX23" fmla="*/ 1024085 w 1598829"/>
                <a:gd name="connsiteY23" fmla="*/ 0 h 172724"/>
                <a:gd name="connsiteX24" fmla="*/ 1149703 w 1598829"/>
                <a:gd name="connsiteY24" fmla="*/ 80232 h 172724"/>
                <a:gd name="connsiteX25" fmla="*/ 1248648 w 1598829"/>
                <a:gd name="connsiteY25" fmla="*/ 143471 h 172724"/>
                <a:gd name="connsiteX26" fmla="*/ 1347594 w 1598829"/>
                <a:gd name="connsiteY26" fmla="*/ 80232 h 172724"/>
                <a:gd name="connsiteX27" fmla="*/ 1473212 w 1598829"/>
                <a:gd name="connsiteY27" fmla="*/ 0 h 172724"/>
                <a:gd name="connsiteX28" fmla="*/ 1598829 w 1598829"/>
                <a:gd name="connsiteY28" fmla="*/ 80232 h 172724"/>
                <a:gd name="connsiteX29" fmla="*/ 1572157 w 1598829"/>
                <a:gd name="connsiteY29" fmla="*/ 92492 h 172724"/>
                <a:gd name="connsiteX30" fmla="*/ 1473212 w 1598829"/>
                <a:gd name="connsiteY30" fmla="*/ 29253 h 172724"/>
                <a:gd name="connsiteX31" fmla="*/ 1374266 w 1598829"/>
                <a:gd name="connsiteY31" fmla="*/ 92492 h 172724"/>
                <a:gd name="connsiteX32" fmla="*/ 1248648 w 1598829"/>
                <a:gd name="connsiteY32" fmla="*/ 172724 h 17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829" h="172724">
                  <a:moveTo>
                    <a:pt x="1248648" y="172724"/>
                  </a:moveTo>
                  <a:cubicBezTo>
                    <a:pt x="1194229" y="172724"/>
                    <a:pt x="1146046" y="141965"/>
                    <a:pt x="1123031" y="92492"/>
                  </a:cubicBezTo>
                  <a:cubicBezTo>
                    <a:pt x="1104962" y="53560"/>
                    <a:pt x="1067105" y="29253"/>
                    <a:pt x="1024085" y="29253"/>
                  </a:cubicBezTo>
                  <a:cubicBezTo>
                    <a:pt x="981066" y="29253"/>
                    <a:pt x="943208" y="53560"/>
                    <a:pt x="925140" y="92492"/>
                  </a:cubicBezTo>
                  <a:cubicBezTo>
                    <a:pt x="902124" y="141965"/>
                    <a:pt x="853942" y="172724"/>
                    <a:pt x="799522" y="172724"/>
                  </a:cubicBezTo>
                  <a:cubicBezTo>
                    <a:pt x="799522" y="172724"/>
                    <a:pt x="799522" y="172724"/>
                    <a:pt x="799522" y="172724"/>
                  </a:cubicBezTo>
                  <a:cubicBezTo>
                    <a:pt x="744887" y="172724"/>
                    <a:pt x="696920" y="141965"/>
                    <a:pt x="673905" y="92492"/>
                  </a:cubicBezTo>
                  <a:cubicBezTo>
                    <a:pt x="655836" y="53560"/>
                    <a:pt x="617979" y="29253"/>
                    <a:pt x="574959" y="29253"/>
                  </a:cubicBezTo>
                  <a:cubicBezTo>
                    <a:pt x="531939" y="29253"/>
                    <a:pt x="494082" y="53560"/>
                    <a:pt x="476014" y="92492"/>
                  </a:cubicBezTo>
                  <a:cubicBezTo>
                    <a:pt x="452998" y="141965"/>
                    <a:pt x="405031" y="172724"/>
                    <a:pt x="350396" y="172724"/>
                  </a:cubicBezTo>
                  <a:cubicBezTo>
                    <a:pt x="295976" y="172724"/>
                    <a:pt x="247794" y="141965"/>
                    <a:pt x="224778" y="92492"/>
                  </a:cubicBezTo>
                  <a:cubicBezTo>
                    <a:pt x="206710" y="53560"/>
                    <a:pt x="168853" y="29253"/>
                    <a:pt x="125833" y="29253"/>
                  </a:cubicBezTo>
                  <a:cubicBezTo>
                    <a:pt x="82813" y="29253"/>
                    <a:pt x="44956" y="53560"/>
                    <a:pt x="26887" y="92492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483" y="30759"/>
                    <a:pt x="969450" y="0"/>
                    <a:pt x="1024085" y="0"/>
                  </a:cubicBezTo>
                  <a:cubicBezTo>
                    <a:pt x="1078720" y="0"/>
                    <a:pt x="1126688" y="30759"/>
                    <a:pt x="1149703" y="80232"/>
                  </a:cubicBezTo>
                  <a:cubicBezTo>
                    <a:pt x="1167771" y="119165"/>
                    <a:pt x="1205629" y="143471"/>
                    <a:pt x="1248648" y="143471"/>
                  </a:cubicBezTo>
                  <a:cubicBezTo>
                    <a:pt x="1291668" y="143471"/>
                    <a:pt x="1329526" y="119165"/>
                    <a:pt x="1347594" y="80232"/>
                  </a:cubicBezTo>
                  <a:cubicBezTo>
                    <a:pt x="1370610" y="30759"/>
                    <a:pt x="1418792" y="0"/>
                    <a:pt x="1473212" y="0"/>
                  </a:cubicBezTo>
                  <a:cubicBezTo>
                    <a:pt x="1527847" y="0"/>
                    <a:pt x="1576029" y="30759"/>
                    <a:pt x="1598829" y="80232"/>
                  </a:cubicBezTo>
                  <a:lnTo>
                    <a:pt x="1572157" y="92492"/>
                  </a:lnTo>
                  <a:cubicBezTo>
                    <a:pt x="1554089" y="53560"/>
                    <a:pt x="1516016" y="29253"/>
                    <a:pt x="1473212" y="29253"/>
                  </a:cubicBezTo>
                  <a:cubicBezTo>
                    <a:pt x="1430192" y="29253"/>
                    <a:pt x="1392335" y="53560"/>
                    <a:pt x="1374266" y="92492"/>
                  </a:cubicBezTo>
                  <a:cubicBezTo>
                    <a:pt x="1351251" y="141965"/>
                    <a:pt x="1303069" y="172724"/>
                    <a:pt x="1248648" y="172724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4" name="Oval 23">
            <a:extLst>
              <a:ext uri="{FF2B5EF4-FFF2-40B4-BE49-F238E27FC236}">
                <a16:creationId xmlns:a16="http://schemas.microsoft.com/office/drawing/2014/main" id="{C10FB9CA-E7FA-462C-B537-F1224ED1AC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19820" y="4236107"/>
            <a:ext cx="510988" cy="510988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D8469AE7-A75B-4F37-850B-EF5974ABED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19820" y="4236107"/>
            <a:ext cx="510988" cy="510988"/>
          </a:xfrm>
          <a:prstGeom prst="ellipse">
            <a:avLst/>
          </a:pr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28" name="Graphic 4">
            <a:extLst>
              <a:ext uri="{FF2B5EF4-FFF2-40B4-BE49-F238E27FC236}">
                <a16:creationId xmlns:a16="http://schemas.microsoft.com/office/drawing/2014/main" id="{63301095-70B2-49AA-8DA9-A35629AD62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597506" y="4175798"/>
            <a:ext cx="1861486" cy="1861665"/>
            <a:chOff x="5734053" y="3067000"/>
            <a:chExt cx="724484" cy="724549"/>
          </a:xfrm>
          <a:solidFill>
            <a:schemeClr val="bg1"/>
          </a:solidFill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D218E08C-0BEA-45C2-8C09-4141DDDA00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067000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232F6090-14E0-44C6-B9FC-C91047BCDC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067000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FDB9402B-335C-4892-9E7C-C400E95BE0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E7A4371D-4448-409A-93F3-0C92E3EBD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780149CB-4B8F-4FD1-AC5E-25670C9EA0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92D49A1A-35B0-4620-9D1E-A782A0E978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2" y="3067000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AFF46F08-B1E4-44C1-BD4A-4191D6EAD9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8DB16610-3D81-4E5C-850D-5D1245C0DC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126244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E05501B2-83AC-4299-BE5A-8CA16B4089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12624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07CF1B90-3B3A-403E-A94F-8B82945D07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12624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56A1CBA9-4AC1-4C42-9429-3FF31DF282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12624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21318D9B-FD39-402A-ADFA-0E6CC789A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12624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333FB08F-B346-47C0-A7CD-1DE53E6C0D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1" y="312624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8 w 14097"/>
                <a:gd name="connsiteY1" fmla="*/ 14097 h 14097"/>
                <a:gd name="connsiteX2" fmla="*/ 0 w 14097"/>
                <a:gd name="connsiteY2" fmla="*/ 7049 h 14097"/>
                <a:gd name="connsiteX3" fmla="*/ 7048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893AD6F2-6408-4A8E-9749-CB7388EF3D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12624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715D9D2F-1568-4BE3-A54A-69F52492B0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185393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9AB547A7-0D80-491F-98B4-C6B7CC4FC4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185393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7E2693CD-DAF5-4B26-9A2F-17673BF3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18539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A96EEE12-952A-4693-B161-D7071D6010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18539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F4228DCC-1611-4BDC-90AA-231F67EB11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18539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DA163C3C-D3DF-461F-B6A8-90C7C227D1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2" y="3185393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4D021D29-2980-41C3-AB83-DA93C105BC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18539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AC09C1FA-1A9D-49A7-9D73-8B777140A3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244637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0B8D8CD4-7B9B-48A5-BC59-0CB859354F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244635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224D0A27-A8B0-4020-9399-24127726E6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244635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168E8EBA-9F8C-4650-B9BE-38A0A56BCF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244635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6A460BB3-2605-4AA2-AE1D-B9FB61EBF2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244635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1E2E38EE-DBBE-4CC1-9498-E7193E1B28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1" y="3244637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BF191D5C-7D2A-4408-A8F2-389D2360F9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244635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08F7193B-B379-4921-9F17-1841D50611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303786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B4C5E53C-6003-4F74-B1CA-C7EA1E4993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303786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CB97B2B1-1CF5-46A5-940D-AB8F57F59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3037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0783F4F1-D8CE-4453-B79B-AD976E272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3037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6A7A4C9-F24F-4F00-A2FA-29E788A09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3037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EB694A32-59D6-46E3-8CE4-E4C485C2CB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1" y="3303786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983EBB4C-28FF-41C6-90D6-5F30FC0868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3037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0707659D-8AE9-49B5-AB29-ECC099F495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363031"/>
              <a:ext cx="14192" cy="14097"/>
            </a:xfrm>
            <a:custGeom>
              <a:avLst/>
              <a:gdLst>
                <a:gd name="connsiteX0" fmla="*/ 14192 w 14192"/>
                <a:gd name="connsiteY0" fmla="*/ 7048 h 14097"/>
                <a:gd name="connsiteX1" fmla="*/ 7144 w 14192"/>
                <a:gd name="connsiteY1" fmla="*/ 14097 h 14097"/>
                <a:gd name="connsiteX2" fmla="*/ 0 w 14192"/>
                <a:gd name="connsiteY2" fmla="*/ 7048 h 14097"/>
                <a:gd name="connsiteX3" fmla="*/ 7049 w 14192"/>
                <a:gd name="connsiteY3" fmla="*/ 0 h 14097"/>
                <a:gd name="connsiteX4" fmla="*/ 14192 w 14192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5C987ECC-9573-46EA-9C4A-7C3CAE3938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363029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4DAF6708-18C2-4082-B024-6CEA32AE01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36302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72CBB5AE-39E2-4D9B-A834-64D31B0032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36302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4592DE98-77BF-4E8E-AEB4-1934207BAE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36302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5AF5D9A0-BA94-4D2B-8479-26C55355B6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1" y="3363031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8 w 14097"/>
                <a:gd name="connsiteY1" fmla="*/ 14097 h 14097"/>
                <a:gd name="connsiteX2" fmla="*/ 0 w 14097"/>
                <a:gd name="connsiteY2" fmla="*/ 7048 h 14097"/>
                <a:gd name="connsiteX3" fmla="*/ 7048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2CAA6A8E-7ACF-4EF7-AAD6-734A009DCF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36302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D3DD3695-F212-4BAD-BBB3-EC1F624740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422181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AB1B3ECB-7594-4C5C-B62B-E686C0A89E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422181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5EE54C3C-D9E5-4782-B8F6-058EB2D63E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4221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EAE78EEE-DC43-44E1-AB47-ACB80F94B1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4221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847D67EF-1141-4582-866E-FE02FB236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4221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99ECC931-60A1-4628-A34B-4B68DA3CC2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1" y="3422181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A587D2BE-3417-44AE-BEEF-57F88CECB4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4221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FCEB2ED3-A08D-4286-B75D-893289F3F3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87" y="3067000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6953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7C7DB7BB-8173-4377-85B0-032B7BDAB6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38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93EF69B4-3F48-4509-8BF8-926E23BC1D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83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9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C1A86650-1EF5-46E3-885D-96985105A8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33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47EBBDE2-BD90-481F-A671-34E2186FB0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79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87DAF1CB-838D-4C5C-8FB7-76BF677FE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9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64573DA8-D2F3-4644-AC79-83843615C4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87" y="3126241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41AB53B8-0D5C-44BD-A2A9-ABBF659E1F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38" y="312624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29B7FA60-B453-4877-8D47-CA1209DF91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83" y="312624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7A6D2414-BCCC-40E8-B990-47642EFE96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33" y="312624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B0F37C2B-B7E6-420D-AD39-3AE4A2FBE9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79" y="3126240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F6417E45-D7FC-40B8-AD49-941B28D18C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9" y="3126242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2A8D1963-0C59-476C-AAFA-A7AF4FF508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87" y="3185391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6BE777A9-EC29-46FC-AD21-AC7FD89B13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38" y="318539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C63BA1CE-93FB-42C7-8381-765E500232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83" y="318539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7F30F275-ADC8-4FD1-8B4B-673B37517B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33" y="318539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DB20529C-F2DD-4607-8DEE-19A9329686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79" y="318539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B8029A9A-DFF9-49CE-8CEE-95A6695F39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9" y="3185391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6822C2EC-B05D-4CE6-9D59-164769D0ED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87" y="3244634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53A0760F-F576-4A97-94AF-8BBE590844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38" y="3244634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CA76721C-646A-4910-AD1A-BE6B67767C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83" y="3244634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065D4766-CAEC-4074-A9E2-6110A12389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33" y="3244634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4F1A0AC6-319D-49D8-A4FB-17A70E8E89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79" y="3244634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79502B48-2B92-45BF-B9AC-1102B38078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9" y="324463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6363AFA7-321F-431C-B2FD-ADCB4D24BD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87" y="3303786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33EDDE1B-7379-4973-8CFD-F3C737104D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38" y="33037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1F20B58A-2DB8-46B2-9E93-9C8C817DCD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83" y="33037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A5A3EF12-3DA1-4505-A44B-1B96348873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33" y="33037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5B08812B-9264-47E7-8EC8-1233869F6B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79" y="33037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2A29F226-A243-410B-BEE4-EBA9DD76F8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9" y="330378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9DF57348-F837-475C-A7AA-3C7210041E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87" y="3363028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1E41B89A-9A45-4947-ADB0-9400400498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38" y="336302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6C1F1525-32BC-46E1-84E6-C2BB88730B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83" y="336302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C73A8972-BA44-40C6-B045-83E78C4D4A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33" y="336302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C196E956-03D1-4F79-826A-A2F5E3DEF1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79" y="336302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ADA7B07B-EAC8-4FA5-B14F-3ABF8BA7A2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9" y="3363029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93C28672-FF9E-4FE0-AC47-2FDD26CD75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87" y="342217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E347BAB3-EA9C-4ADD-AE5E-28F2E3C538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38" y="342217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321920C4-EE31-4F03-A0D5-A280D3F4B1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83" y="342217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6EBB3D05-4C78-4F10-8D03-8909DBCFB3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33" y="342217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FC65F531-84E4-463F-8791-EB6EDFA639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79" y="342218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A63BB6A3-D482-43F2-9F5F-20E163CC44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9" y="34221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ABDCCD34-EB5D-4194-8A28-1424E98AE4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481330"/>
              <a:ext cx="14192" cy="14096"/>
            </a:xfrm>
            <a:custGeom>
              <a:avLst/>
              <a:gdLst>
                <a:gd name="connsiteX0" fmla="*/ 14192 w 14192"/>
                <a:gd name="connsiteY0" fmla="*/ 7049 h 14096"/>
                <a:gd name="connsiteX1" fmla="*/ 7144 w 14192"/>
                <a:gd name="connsiteY1" fmla="*/ 14097 h 14096"/>
                <a:gd name="connsiteX2" fmla="*/ 0 w 14192"/>
                <a:gd name="connsiteY2" fmla="*/ 7049 h 14096"/>
                <a:gd name="connsiteX3" fmla="*/ 7049 w 14192"/>
                <a:gd name="connsiteY3" fmla="*/ 0 h 14096"/>
                <a:gd name="connsiteX4" fmla="*/ 14192 w 14192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1049"/>
                    <a:pt x="0" y="7049"/>
                  </a:cubicBezTo>
                  <a:cubicBezTo>
                    <a:pt x="0" y="3048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F058544E-163D-4FFF-9A69-0B3A3F2D66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481330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11041486-0577-4F0E-8DD5-5E20E26729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481330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71D11099-C84E-43AC-9F20-92460E1708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481330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E598FB87-8AFF-4C56-9E2C-776F4641E9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481330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7701E761-16DE-4350-9718-DD81B37FB9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2" y="3481330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552E747F-E415-4348-A11A-4CABCB64B5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481330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C6472F13-E6DE-4469-9563-F478261B6E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54057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5C72FE15-910B-4622-A14C-AFA2DFCC02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540575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BAB8F759-DEFA-4D35-B76E-6D3034FB77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54057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A1BBCEBD-DCE2-4354-B878-49ABEC3679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54057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2CBB3A18-0021-403F-8E24-8805829B42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54057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8FDF7AAC-1EC6-4409-90AB-DBB984883D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2" y="3540575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5B9999E8-7D25-4049-8328-685B556DC6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54057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E77FC8A9-DEAE-424D-B460-12E0F3268D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59972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54F9C69A-0DCF-444A-B970-32B4120483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5997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8BD94DDA-54FF-48EE-9DAC-C0EA6F91D4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5997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E18A6989-0132-4CB7-BB68-EEBC4E0806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5997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A1357332-D19F-4C2B-B474-21D5539B90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5997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295C7590-8B80-428C-95A9-638B265425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1" y="35997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CA0E8A31-7520-4726-9D96-43BA87407E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5997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9407EEE0-5D8E-4CCC-A91B-0CB523227C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3" y="3658968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3799DFCC-868B-4257-B530-8E8D616CC5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99" y="3658968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F7F5EEB5-FE82-45A8-97C4-88460ABAFB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49" y="365896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CD76E4C7-EB07-499D-9BC3-FF39C8B613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65896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86EFDF8D-E5F7-4EB8-B8DA-3CC7E21D88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5" y="365896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2CA6506B-EACA-4FB2-81AB-E028F44786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0" y="3658968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193E4771-2787-4901-93D8-7E90F3F479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65896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0EA31773-15F1-4605-8787-6891ABB211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718118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1302C213-2CD5-4168-9534-111E6E81A8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718118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B9B36C24-2336-41FD-BAC4-6CD69DFD55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71811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CA3AFAFE-D376-4A7B-928B-833531472D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6" y="371811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7C685A00-A4F7-4250-BAAA-70978DADE4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71811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E52682F3-EDD5-4BDC-BB19-A4540873A8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1" y="3718118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2C5E1880-CFBA-4547-9C23-6D2C433048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71811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439AAF4F-2AAD-4A02-A7FA-FE28D5286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7" y="3777362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05614144-9309-41ED-8E05-839A6EEFF8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1" y="3777362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24324D6F-A81D-45F2-BA36-C53F1AB0C6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3" y="3777360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6B00668D-07BC-47CF-9D1E-F94EC7C56F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701" y="3777360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BCF78A89-29F2-4973-8463-DF3C57EFB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54" y="3777360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F5BCB645-FB02-40FC-99A4-06CA3F1B28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102" y="3777362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F6115A3A-2FBE-4633-A426-37D05BC071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50" y="3777360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AEFD8D2F-B95A-4C0A-AE85-53171B29F5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95" y="3481330"/>
              <a:ext cx="14097" cy="14096"/>
            </a:xfrm>
            <a:custGeom>
              <a:avLst/>
              <a:gdLst>
                <a:gd name="connsiteX0" fmla="*/ 14097 w 14097"/>
                <a:gd name="connsiteY0" fmla="*/ 7049 h 14096"/>
                <a:gd name="connsiteX1" fmla="*/ 7049 w 14097"/>
                <a:gd name="connsiteY1" fmla="*/ 14097 h 14096"/>
                <a:gd name="connsiteX2" fmla="*/ 0 w 14097"/>
                <a:gd name="connsiteY2" fmla="*/ 7049 h 14096"/>
                <a:gd name="connsiteX3" fmla="*/ 7049 w 14097"/>
                <a:gd name="connsiteY3" fmla="*/ 0 h 14096"/>
                <a:gd name="connsiteX4" fmla="*/ 14097 w 14097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4DD4F397-1F35-4E06-8EC1-8F58C51912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46" y="3481330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B031E5E0-C77D-49F7-ADF2-258D23052D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91" y="3481330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9 w 14096"/>
                <a:gd name="connsiteY1" fmla="*/ 14097 h 14096"/>
                <a:gd name="connsiteX2" fmla="*/ 0 w 14096"/>
                <a:gd name="connsiteY2" fmla="*/ 7049 h 14096"/>
                <a:gd name="connsiteX3" fmla="*/ 7049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3F044DE9-FE64-4C30-8191-7E1547880C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42" y="3481330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9B18BCEB-85ED-4077-ACB7-FEB2F6443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88" y="3481330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00C0927E-2CCF-4F8E-8A54-22B8A93C97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37" y="348132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D0C3350E-04F5-4FED-9991-4DD964E099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95" y="3540578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F43D0338-A6C9-4866-8D0C-072664518E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46" y="35405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40EA171B-27E2-4100-9D5F-123CF6E7F9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91" y="354058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22FD540C-F3DF-40F5-B2BE-BBD113EF43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42" y="354058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57768D93-FAD4-4236-969B-B8EE8E88F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88" y="35405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0F5E0490-21C2-4EF6-950D-38814F32C2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37" y="3540588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8E981C9B-710F-4034-AE82-28B1B07245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95" y="3599737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CC62C2CC-DBAE-4877-8F55-02FE00AE81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46" y="359973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D8F57D8B-1988-441F-9DAE-A525DA5E9D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91" y="359973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6715F028-3A13-4D5F-86C4-74C0AD81D6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42" y="359973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DC6C9B50-47B3-44E7-B897-43D010A189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88" y="359973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F3F602F0-702E-4D5F-A4FC-0E602C02B9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37" y="359973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9F379870-B34C-4DFC-9F0A-BDAB8C89F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95" y="3658981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641092AC-FED1-4D1D-B57C-0AC883CA95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46" y="36589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EA8A0B5E-5BB1-46AF-AC31-7D3756F354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91" y="36589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1C519384-2192-432B-B768-64B4BC2DA9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42" y="36589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13C77A9D-44F0-4289-A611-D8AF813570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88" y="36589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0A54AEDC-E418-4E02-A713-6CE30C0CDD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41" y="365897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24FECFE3-9F31-47B0-B17F-CF2A1CEE85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99" y="371813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68167DF4-8B16-419B-B7BA-2FD5FF6CC8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50" y="371813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A543D24F-44C0-4DDF-A30E-8C8407548F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95" y="371813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63DEAE3C-3931-41EE-B4A1-F9385602BE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45" y="371813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B11945CD-32F6-4C09-82AF-5510512312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92" y="371812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9109F44F-512F-4792-AED2-ECA80DDE16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40" y="37181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29B9E19B-BC56-46F2-BFFF-1688CEA55A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95" y="3777375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F573BDDE-4AED-43FB-B8D1-B5F3708931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50" y="3777375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EFFDA684-6DFF-4629-830E-6F2ACAB8C3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96" y="3777375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92E23250-6349-4726-AF61-08A57B3A2E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55" y="3777354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8536AAE6-5497-4B0A-9C9F-4EAA1BB322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314" y="3777450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52B72898-B9DE-4574-BB20-0C317954D4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4" y="37774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1587687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Rectangle 80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CAEBFCD5-5356-4326-8D39-8235A46CD7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0809" y="1187311"/>
            <a:ext cx="5089552" cy="4483379"/>
          </a:xfrm>
          <a:prstGeom prst="rect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F6814848-248A-47DD-88E0-95099D951E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301" y="1178924"/>
            <a:ext cx="5089552" cy="4483379"/>
          </a:xfrm>
          <a:prstGeom prst="rect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718BDA89-0D2C-4C4E-99F6-D7A220FE48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3787" y="1130846"/>
            <a:ext cx="5039475" cy="4439266"/>
          </a:xfrm>
          <a:prstGeom prst="rect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9" name="Graphic 38">
            <a:extLst>
              <a:ext uri="{FF2B5EF4-FFF2-40B4-BE49-F238E27FC236}">
                <a16:creationId xmlns:a16="http://schemas.microsoft.com/office/drawing/2014/main" id="{6B67BE95-96EF-433C-9F29-B0732AA6B6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3040" y="1424181"/>
            <a:ext cx="1355538" cy="503582"/>
            <a:chOff x="2267504" y="2540250"/>
            <a:chExt cx="1990951" cy="739640"/>
          </a:xfrm>
          <a:solidFill>
            <a:schemeClr val="bg1"/>
          </a:solidFill>
        </p:grpSpPr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AD324976-1596-4B76-A61C-5626816B24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C44DEF24-FB22-48A2-8257-B97AD7E1AA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93" name="Graphic 212">
            <a:extLst>
              <a:ext uri="{FF2B5EF4-FFF2-40B4-BE49-F238E27FC236}">
                <a16:creationId xmlns:a16="http://schemas.microsoft.com/office/drawing/2014/main" id="{7CE98B01-ED41-482F-AFA1-19C7FA7C04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02502" y="629793"/>
            <a:ext cx="914565" cy="91456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95" name="Graphic 212">
            <a:extLst>
              <a:ext uri="{FF2B5EF4-FFF2-40B4-BE49-F238E27FC236}">
                <a16:creationId xmlns:a16="http://schemas.microsoft.com/office/drawing/2014/main" id="{B9CABDD0-8DF6-4974-A224-9A2A817780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02502" y="629793"/>
            <a:ext cx="914565" cy="91456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grpSp>
        <p:nvGrpSpPr>
          <p:cNvPr id="97" name="Graphic 4">
            <a:extLst>
              <a:ext uri="{FF2B5EF4-FFF2-40B4-BE49-F238E27FC236}">
                <a16:creationId xmlns:a16="http://schemas.microsoft.com/office/drawing/2014/main" id="{D6E8B984-55B9-4A62-A043-997D00F0AE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532680" y="5188771"/>
            <a:ext cx="1076787" cy="1076789"/>
            <a:chOff x="5829300" y="3162300"/>
            <a:chExt cx="532256" cy="532257"/>
          </a:xfrm>
          <a:solidFill>
            <a:schemeClr val="bg1"/>
          </a:solidFill>
        </p:grpSpPr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D4FAF4A8-82EB-4F6F-B601-43EBF0BD12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26F2473F-E069-4558-9B41-E285BBE030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FC9A4A76-2C9F-486C-9663-6A30A022DE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88431DC7-D4CB-479A-AFA4-5B0C597A2E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30755DA1-6F28-4612-A4A7-B915468C6D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4616ED79-5475-49E6-A5FE-8D9DB12FB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21DCEB47-7140-4682-8DBF-7667BE28FC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EA931BD3-5A56-42F2-B6B5-647B28D1CF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820E4C8E-4190-498D-9556-6DA668A81F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54B2F30F-0B57-4D60-A087-CD6A471F68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FC5E8C73-ED41-4214-AEE6-3C5F493846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B1F94534-FE3E-476C-870B-E714E4A668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8DE6C1B0-4D58-4937-B2B7-B1207CA18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03A32DD-C670-BECF-A098-94EF8EFDE1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91619"/>
            <a:ext cx="4905401" cy="4042196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What is LCVD 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AAA75-BE80-FCC0-2B5F-B5BC5DF3BC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931" y="1244944"/>
            <a:ext cx="5599029" cy="435133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Aharoni" panose="020F0502020204030204" pitchFamily="2" charset="-79"/>
                <a:cs typeface="Aharoni" panose="020F0502020204030204" pitchFamily="2" charset="-79"/>
              </a:rPr>
              <a:t>It is combination of chemical vapor deposition (CVD) used for deposition of materials via localized chemical reaction driven by a focused laser beam.</a:t>
            </a:r>
          </a:p>
        </p:txBody>
      </p:sp>
    </p:spTree>
    <p:extLst>
      <p:ext uri="{BB962C8B-B14F-4D97-AF65-F5344CB8AC3E}">
        <p14:creationId xmlns:p14="http://schemas.microsoft.com/office/powerpoint/2010/main" val="17726177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677BAFB-3BD3-41BB-9107-FAE224AE2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6823A9B-C188-42D4-847C-3AD928DB14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42784" y="253140"/>
            <a:ext cx="6184555" cy="6184555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4B557F3-1A0C-4749-A6DB-EAC082DF3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24848" y="253140"/>
            <a:ext cx="6184555" cy="6184555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5D55AA6-3751-494F-868A-DCEDC5CE82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03723" y="136525"/>
            <a:ext cx="6184555" cy="6184555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D78EA0-FDC7-199F-1F9C-09DBE69E0D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1400" y="965580"/>
            <a:ext cx="5204489" cy="316059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kern="1200" dirty="0">
                <a:solidFill>
                  <a:schemeClr val="bg1"/>
                </a:solidFill>
                <a:latin typeface="Agency FB" panose="020B0503020202020204" pitchFamily="34" charset="0"/>
              </a:rPr>
              <a:t>Mechanism</a:t>
            </a:r>
          </a:p>
        </p:txBody>
      </p:sp>
      <p:sp>
        <p:nvSpPr>
          <p:cNvPr id="16" name="Graphic 212">
            <a:extLst>
              <a:ext uri="{FF2B5EF4-FFF2-40B4-BE49-F238E27FC236}">
                <a16:creationId xmlns:a16="http://schemas.microsoft.com/office/drawing/2014/main" id="{4D4C00DC-4DC6-4CD2-9E31-F17E6CEBC5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56275" y="975977"/>
            <a:ext cx="413564" cy="4135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18" name="Graphic 212">
            <a:extLst>
              <a:ext uri="{FF2B5EF4-FFF2-40B4-BE49-F238E27FC236}">
                <a16:creationId xmlns:a16="http://schemas.microsoft.com/office/drawing/2014/main" id="{D82AB1B2-7970-42CF-8BF5-567C69E9F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56275" y="975977"/>
            <a:ext cx="413564" cy="4135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grpSp>
        <p:nvGrpSpPr>
          <p:cNvPr id="20" name="Graphic 190">
            <a:extLst>
              <a:ext uri="{FF2B5EF4-FFF2-40B4-BE49-F238E27FC236}">
                <a16:creationId xmlns:a16="http://schemas.microsoft.com/office/drawing/2014/main" id="{66FB5A75-BDE2-4F12-A95B-C48788A76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080947" y="1755501"/>
            <a:ext cx="1598829" cy="531293"/>
            <a:chOff x="2504802" y="1755501"/>
            <a:chExt cx="1598829" cy="531293"/>
          </a:xfrm>
          <a:solidFill>
            <a:schemeClr val="bg1"/>
          </a:solidFill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DC86CBC8-A814-4C0C-A287-7C549693D2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2113855"/>
              <a:ext cx="1598614" cy="172939"/>
            </a:xfrm>
            <a:custGeom>
              <a:avLst/>
              <a:gdLst>
                <a:gd name="connsiteX0" fmla="*/ 1248648 w 1598614"/>
                <a:gd name="connsiteY0" fmla="*/ 172939 h 172939"/>
                <a:gd name="connsiteX1" fmla="*/ 1123031 w 1598614"/>
                <a:gd name="connsiteY1" fmla="*/ 92708 h 172939"/>
                <a:gd name="connsiteX2" fmla="*/ 1024085 w 1598614"/>
                <a:gd name="connsiteY2" fmla="*/ 29469 h 172939"/>
                <a:gd name="connsiteX3" fmla="*/ 925140 w 1598614"/>
                <a:gd name="connsiteY3" fmla="*/ 92708 h 172939"/>
                <a:gd name="connsiteX4" fmla="*/ 799522 w 1598614"/>
                <a:gd name="connsiteY4" fmla="*/ 172939 h 172939"/>
                <a:gd name="connsiteX5" fmla="*/ 799522 w 1598614"/>
                <a:gd name="connsiteY5" fmla="*/ 172939 h 172939"/>
                <a:gd name="connsiteX6" fmla="*/ 673905 w 1598614"/>
                <a:gd name="connsiteY6" fmla="*/ 92708 h 172939"/>
                <a:gd name="connsiteX7" fmla="*/ 574959 w 1598614"/>
                <a:gd name="connsiteY7" fmla="*/ 29469 h 172939"/>
                <a:gd name="connsiteX8" fmla="*/ 476014 w 1598614"/>
                <a:gd name="connsiteY8" fmla="*/ 92708 h 172939"/>
                <a:gd name="connsiteX9" fmla="*/ 350396 w 1598614"/>
                <a:gd name="connsiteY9" fmla="*/ 172939 h 172939"/>
                <a:gd name="connsiteX10" fmla="*/ 224778 w 1598614"/>
                <a:gd name="connsiteY10" fmla="*/ 92708 h 172939"/>
                <a:gd name="connsiteX11" fmla="*/ 125833 w 1598614"/>
                <a:gd name="connsiteY11" fmla="*/ 29469 h 172939"/>
                <a:gd name="connsiteX12" fmla="*/ 26887 w 1598614"/>
                <a:gd name="connsiteY12" fmla="*/ 92708 h 172939"/>
                <a:gd name="connsiteX13" fmla="*/ 0 w 1598614"/>
                <a:gd name="connsiteY13" fmla="*/ 80232 h 172939"/>
                <a:gd name="connsiteX14" fmla="*/ 125618 w 1598614"/>
                <a:gd name="connsiteY14" fmla="*/ 0 h 172939"/>
                <a:gd name="connsiteX15" fmla="*/ 251235 w 1598614"/>
                <a:gd name="connsiteY15" fmla="*/ 80232 h 172939"/>
                <a:gd name="connsiteX16" fmla="*/ 350181 w 1598614"/>
                <a:gd name="connsiteY16" fmla="*/ 143471 h 172939"/>
                <a:gd name="connsiteX17" fmla="*/ 449126 w 1598614"/>
                <a:gd name="connsiteY17" fmla="*/ 80232 h 172939"/>
                <a:gd name="connsiteX18" fmla="*/ 574744 w 1598614"/>
                <a:gd name="connsiteY18" fmla="*/ 0 h 172939"/>
                <a:gd name="connsiteX19" fmla="*/ 700362 w 1598614"/>
                <a:gd name="connsiteY19" fmla="*/ 80232 h 172939"/>
                <a:gd name="connsiteX20" fmla="*/ 799307 w 1598614"/>
                <a:gd name="connsiteY20" fmla="*/ 143471 h 172939"/>
                <a:gd name="connsiteX21" fmla="*/ 799307 w 1598614"/>
                <a:gd name="connsiteY21" fmla="*/ 143471 h 172939"/>
                <a:gd name="connsiteX22" fmla="*/ 898253 w 1598614"/>
                <a:gd name="connsiteY22" fmla="*/ 80232 h 172939"/>
                <a:gd name="connsiteX23" fmla="*/ 1023870 w 1598614"/>
                <a:gd name="connsiteY23" fmla="*/ 0 h 172939"/>
                <a:gd name="connsiteX24" fmla="*/ 1149488 w 1598614"/>
                <a:gd name="connsiteY24" fmla="*/ 80232 h 172939"/>
                <a:gd name="connsiteX25" fmla="*/ 1248433 w 1598614"/>
                <a:gd name="connsiteY25" fmla="*/ 143471 h 172939"/>
                <a:gd name="connsiteX26" fmla="*/ 1347379 w 1598614"/>
                <a:gd name="connsiteY26" fmla="*/ 80232 h 172939"/>
                <a:gd name="connsiteX27" fmla="*/ 1472997 w 1598614"/>
                <a:gd name="connsiteY27" fmla="*/ 0 h 172939"/>
                <a:gd name="connsiteX28" fmla="*/ 1598614 w 1598614"/>
                <a:gd name="connsiteY28" fmla="*/ 80232 h 172939"/>
                <a:gd name="connsiteX29" fmla="*/ 1571942 w 1598614"/>
                <a:gd name="connsiteY29" fmla="*/ 92708 h 172939"/>
                <a:gd name="connsiteX30" fmla="*/ 1472997 w 1598614"/>
                <a:gd name="connsiteY30" fmla="*/ 29469 h 172939"/>
                <a:gd name="connsiteX31" fmla="*/ 1374051 w 1598614"/>
                <a:gd name="connsiteY31" fmla="*/ 92708 h 172939"/>
                <a:gd name="connsiteX32" fmla="*/ 1248648 w 1598614"/>
                <a:gd name="connsiteY32" fmla="*/ 172939 h 172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614" h="172939">
                  <a:moveTo>
                    <a:pt x="1248648" y="172939"/>
                  </a:moveTo>
                  <a:cubicBezTo>
                    <a:pt x="1194229" y="172939"/>
                    <a:pt x="1146046" y="142180"/>
                    <a:pt x="1123031" y="92708"/>
                  </a:cubicBezTo>
                  <a:cubicBezTo>
                    <a:pt x="1104962" y="53775"/>
                    <a:pt x="1067105" y="29469"/>
                    <a:pt x="1024085" y="29469"/>
                  </a:cubicBezTo>
                  <a:cubicBezTo>
                    <a:pt x="981066" y="29469"/>
                    <a:pt x="943208" y="53775"/>
                    <a:pt x="925140" y="92708"/>
                  </a:cubicBezTo>
                  <a:cubicBezTo>
                    <a:pt x="902124" y="142180"/>
                    <a:pt x="853942" y="172939"/>
                    <a:pt x="799522" y="172939"/>
                  </a:cubicBezTo>
                  <a:cubicBezTo>
                    <a:pt x="799522" y="172939"/>
                    <a:pt x="799522" y="172939"/>
                    <a:pt x="799522" y="172939"/>
                  </a:cubicBezTo>
                  <a:cubicBezTo>
                    <a:pt x="744887" y="172939"/>
                    <a:pt x="696920" y="142180"/>
                    <a:pt x="673905" y="92708"/>
                  </a:cubicBezTo>
                  <a:cubicBezTo>
                    <a:pt x="655836" y="53775"/>
                    <a:pt x="617979" y="29469"/>
                    <a:pt x="574959" y="29469"/>
                  </a:cubicBezTo>
                  <a:cubicBezTo>
                    <a:pt x="531939" y="29469"/>
                    <a:pt x="494082" y="53775"/>
                    <a:pt x="476014" y="92708"/>
                  </a:cubicBezTo>
                  <a:cubicBezTo>
                    <a:pt x="452998" y="142180"/>
                    <a:pt x="405031" y="172939"/>
                    <a:pt x="350396" y="172939"/>
                  </a:cubicBezTo>
                  <a:cubicBezTo>
                    <a:pt x="295976" y="172939"/>
                    <a:pt x="247794" y="142180"/>
                    <a:pt x="224778" y="92708"/>
                  </a:cubicBezTo>
                  <a:cubicBezTo>
                    <a:pt x="206710" y="53775"/>
                    <a:pt x="168853" y="29469"/>
                    <a:pt x="125833" y="29469"/>
                  </a:cubicBezTo>
                  <a:cubicBezTo>
                    <a:pt x="82813" y="29469"/>
                    <a:pt x="44956" y="53775"/>
                    <a:pt x="26887" y="92708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268" y="30759"/>
                    <a:pt x="969235" y="0"/>
                    <a:pt x="1023870" y="0"/>
                  </a:cubicBezTo>
                  <a:cubicBezTo>
                    <a:pt x="1078505" y="0"/>
                    <a:pt x="1126472" y="30759"/>
                    <a:pt x="1149488" y="80232"/>
                  </a:cubicBezTo>
                  <a:cubicBezTo>
                    <a:pt x="1167556" y="119165"/>
                    <a:pt x="1205414" y="143471"/>
                    <a:pt x="1248433" y="143471"/>
                  </a:cubicBezTo>
                  <a:cubicBezTo>
                    <a:pt x="1291453" y="143471"/>
                    <a:pt x="1329311" y="119165"/>
                    <a:pt x="1347379" y="80232"/>
                  </a:cubicBezTo>
                  <a:cubicBezTo>
                    <a:pt x="1370394" y="30759"/>
                    <a:pt x="1418361" y="0"/>
                    <a:pt x="1472997" y="0"/>
                  </a:cubicBezTo>
                  <a:cubicBezTo>
                    <a:pt x="1527632" y="0"/>
                    <a:pt x="1575814" y="30759"/>
                    <a:pt x="1598614" y="80232"/>
                  </a:cubicBezTo>
                  <a:lnTo>
                    <a:pt x="1571942" y="92708"/>
                  </a:lnTo>
                  <a:cubicBezTo>
                    <a:pt x="1553874" y="53775"/>
                    <a:pt x="1515801" y="29469"/>
                    <a:pt x="1472997" y="29469"/>
                  </a:cubicBezTo>
                  <a:cubicBezTo>
                    <a:pt x="1429977" y="29469"/>
                    <a:pt x="1392119" y="53775"/>
                    <a:pt x="1374051" y="92708"/>
                  </a:cubicBezTo>
                  <a:cubicBezTo>
                    <a:pt x="1351251" y="142180"/>
                    <a:pt x="1303069" y="172939"/>
                    <a:pt x="1248648" y="172939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AA52F4F-14E6-402F-A196-668B9CA9BC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1755501"/>
              <a:ext cx="1598829" cy="172724"/>
            </a:xfrm>
            <a:custGeom>
              <a:avLst/>
              <a:gdLst>
                <a:gd name="connsiteX0" fmla="*/ 1248648 w 1598829"/>
                <a:gd name="connsiteY0" fmla="*/ 172724 h 172724"/>
                <a:gd name="connsiteX1" fmla="*/ 1123031 w 1598829"/>
                <a:gd name="connsiteY1" fmla="*/ 92492 h 172724"/>
                <a:gd name="connsiteX2" fmla="*/ 1024085 w 1598829"/>
                <a:gd name="connsiteY2" fmla="*/ 29253 h 172724"/>
                <a:gd name="connsiteX3" fmla="*/ 925140 w 1598829"/>
                <a:gd name="connsiteY3" fmla="*/ 92492 h 172724"/>
                <a:gd name="connsiteX4" fmla="*/ 799522 w 1598829"/>
                <a:gd name="connsiteY4" fmla="*/ 172724 h 172724"/>
                <a:gd name="connsiteX5" fmla="*/ 799522 w 1598829"/>
                <a:gd name="connsiteY5" fmla="*/ 172724 h 172724"/>
                <a:gd name="connsiteX6" fmla="*/ 673905 w 1598829"/>
                <a:gd name="connsiteY6" fmla="*/ 92492 h 172724"/>
                <a:gd name="connsiteX7" fmla="*/ 574959 w 1598829"/>
                <a:gd name="connsiteY7" fmla="*/ 29253 h 172724"/>
                <a:gd name="connsiteX8" fmla="*/ 476014 w 1598829"/>
                <a:gd name="connsiteY8" fmla="*/ 92492 h 172724"/>
                <a:gd name="connsiteX9" fmla="*/ 350396 w 1598829"/>
                <a:gd name="connsiteY9" fmla="*/ 172724 h 172724"/>
                <a:gd name="connsiteX10" fmla="*/ 224778 w 1598829"/>
                <a:gd name="connsiteY10" fmla="*/ 92492 h 172724"/>
                <a:gd name="connsiteX11" fmla="*/ 125833 w 1598829"/>
                <a:gd name="connsiteY11" fmla="*/ 29253 h 172724"/>
                <a:gd name="connsiteX12" fmla="*/ 26887 w 1598829"/>
                <a:gd name="connsiteY12" fmla="*/ 92492 h 172724"/>
                <a:gd name="connsiteX13" fmla="*/ 0 w 1598829"/>
                <a:gd name="connsiteY13" fmla="*/ 80232 h 172724"/>
                <a:gd name="connsiteX14" fmla="*/ 125618 w 1598829"/>
                <a:gd name="connsiteY14" fmla="*/ 0 h 172724"/>
                <a:gd name="connsiteX15" fmla="*/ 251235 w 1598829"/>
                <a:gd name="connsiteY15" fmla="*/ 80232 h 172724"/>
                <a:gd name="connsiteX16" fmla="*/ 350181 w 1598829"/>
                <a:gd name="connsiteY16" fmla="*/ 143471 h 172724"/>
                <a:gd name="connsiteX17" fmla="*/ 449126 w 1598829"/>
                <a:gd name="connsiteY17" fmla="*/ 80232 h 172724"/>
                <a:gd name="connsiteX18" fmla="*/ 574744 w 1598829"/>
                <a:gd name="connsiteY18" fmla="*/ 0 h 172724"/>
                <a:gd name="connsiteX19" fmla="*/ 700362 w 1598829"/>
                <a:gd name="connsiteY19" fmla="*/ 80232 h 172724"/>
                <a:gd name="connsiteX20" fmla="*/ 799307 w 1598829"/>
                <a:gd name="connsiteY20" fmla="*/ 143471 h 172724"/>
                <a:gd name="connsiteX21" fmla="*/ 799307 w 1598829"/>
                <a:gd name="connsiteY21" fmla="*/ 143471 h 172724"/>
                <a:gd name="connsiteX22" fmla="*/ 898253 w 1598829"/>
                <a:gd name="connsiteY22" fmla="*/ 80232 h 172724"/>
                <a:gd name="connsiteX23" fmla="*/ 1024085 w 1598829"/>
                <a:gd name="connsiteY23" fmla="*/ 0 h 172724"/>
                <a:gd name="connsiteX24" fmla="*/ 1149703 w 1598829"/>
                <a:gd name="connsiteY24" fmla="*/ 80232 h 172724"/>
                <a:gd name="connsiteX25" fmla="*/ 1248648 w 1598829"/>
                <a:gd name="connsiteY25" fmla="*/ 143471 h 172724"/>
                <a:gd name="connsiteX26" fmla="*/ 1347594 w 1598829"/>
                <a:gd name="connsiteY26" fmla="*/ 80232 h 172724"/>
                <a:gd name="connsiteX27" fmla="*/ 1473212 w 1598829"/>
                <a:gd name="connsiteY27" fmla="*/ 0 h 172724"/>
                <a:gd name="connsiteX28" fmla="*/ 1598829 w 1598829"/>
                <a:gd name="connsiteY28" fmla="*/ 80232 h 172724"/>
                <a:gd name="connsiteX29" fmla="*/ 1572157 w 1598829"/>
                <a:gd name="connsiteY29" fmla="*/ 92492 h 172724"/>
                <a:gd name="connsiteX30" fmla="*/ 1473212 w 1598829"/>
                <a:gd name="connsiteY30" fmla="*/ 29253 h 172724"/>
                <a:gd name="connsiteX31" fmla="*/ 1374266 w 1598829"/>
                <a:gd name="connsiteY31" fmla="*/ 92492 h 172724"/>
                <a:gd name="connsiteX32" fmla="*/ 1248648 w 1598829"/>
                <a:gd name="connsiteY32" fmla="*/ 172724 h 17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829" h="172724">
                  <a:moveTo>
                    <a:pt x="1248648" y="172724"/>
                  </a:moveTo>
                  <a:cubicBezTo>
                    <a:pt x="1194229" y="172724"/>
                    <a:pt x="1146046" y="141965"/>
                    <a:pt x="1123031" y="92492"/>
                  </a:cubicBezTo>
                  <a:cubicBezTo>
                    <a:pt x="1104962" y="53560"/>
                    <a:pt x="1067105" y="29253"/>
                    <a:pt x="1024085" y="29253"/>
                  </a:cubicBezTo>
                  <a:cubicBezTo>
                    <a:pt x="981066" y="29253"/>
                    <a:pt x="943208" y="53560"/>
                    <a:pt x="925140" y="92492"/>
                  </a:cubicBezTo>
                  <a:cubicBezTo>
                    <a:pt x="902124" y="141965"/>
                    <a:pt x="853942" y="172724"/>
                    <a:pt x="799522" y="172724"/>
                  </a:cubicBezTo>
                  <a:cubicBezTo>
                    <a:pt x="799522" y="172724"/>
                    <a:pt x="799522" y="172724"/>
                    <a:pt x="799522" y="172724"/>
                  </a:cubicBezTo>
                  <a:cubicBezTo>
                    <a:pt x="744887" y="172724"/>
                    <a:pt x="696920" y="141965"/>
                    <a:pt x="673905" y="92492"/>
                  </a:cubicBezTo>
                  <a:cubicBezTo>
                    <a:pt x="655836" y="53560"/>
                    <a:pt x="617979" y="29253"/>
                    <a:pt x="574959" y="29253"/>
                  </a:cubicBezTo>
                  <a:cubicBezTo>
                    <a:pt x="531939" y="29253"/>
                    <a:pt x="494082" y="53560"/>
                    <a:pt x="476014" y="92492"/>
                  </a:cubicBezTo>
                  <a:cubicBezTo>
                    <a:pt x="452998" y="141965"/>
                    <a:pt x="405031" y="172724"/>
                    <a:pt x="350396" y="172724"/>
                  </a:cubicBezTo>
                  <a:cubicBezTo>
                    <a:pt x="295976" y="172724"/>
                    <a:pt x="247794" y="141965"/>
                    <a:pt x="224778" y="92492"/>
                  </a:cubicBezTo>
                  <a:cubicBezTo>
                    <a:pt x="206710" y="53560"/>
                    <a:pt x="168853" y="29253"/>
                    <a:pt x="125833" y="29253"/>
                  </a:cubicBezTo>
                  <a:cubicBezTo>
                    <a:pt x="82813" y="29253"/>
                    <a:pt x="44956" y="53560"/>
                    <a:pt x="26887" y="92492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483" y="30759"/>
                    <a:pt x="969450" y="0"/>
                    <a:pt x="1024085" y="0"/>
                  </a:cubicBezTo>
                  <a:cubicBezTo>
                    <a:pt x="1078720" y="0"/>
                    <a:pt x="1126688" y="30759"/>
                    <a:pt x="1149703" y="80232"/>
                  </a:cubicBezTo>
                  <a:cubicBezTo>
                    <a:pt x="1167771" y="119165"/>
                    <a:pt x="1205629" y="143471"/>
                    <a:pt x="1248648" y="143471"/>
                  </a:cubicBezTo>
                  <a:cubicBezTo>
                    <a:pt x="1291668" y="143471"/>
                    <a:pt x="1329526" y="119165"/>
                    <a:pt x="1347594" y="80232"/>
                  </a:cubicBezTo>
                  <a:cubicBezTo>
                    <a:pt x="1370610" y="30759"/>
                    <a:pt x="1418792" y="0"/>
                    <a:pt x="1473212" y="0"/>
                  </a:cubicBezTo>
                  <a:cubicBezTo>
                    <a:pt x="1527847" y="0"/>
                    <a:pt x="1576029" y="30759"/>
                    <a:pt x="1598829" y="80232"/>
                  </a:cubicBezTo>
                  <a:lnTo>
                    <a:pt x="1572157" y="92492"/>
                  </a:lnTo>
                  <a:cubicBezTo>
                    <a:pt x="1554089" y="53560"/>
                    <a:pt x="1516016" y="29253"/>
                    <a:pt x="1473212" y="29253"/>
                  </a:cubicBezTo>
                  <a:cubicBezTo>
                    <a:pt x="1430192" y="29253"/>
                    <a:pt x="1392335" y="53560"/>
                    <a:pt x="1374266" y="92492"/>
                  </a:cubicBezTo>
                  <a:cubicBezTo>
                    <a:pt x="1351251" y="141965"/>
                    <a:pt x="1303069" y="172724"/>
                    <a:pt x="1248648" y="172724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4" name="Oval 23">
            <a:extLst>
              <a:ext uri="{FF2B5EF4-FFF2-40B4-BE49-F238E27FC236}">
                <a16:creationId xmlns:a16="http://schemas.microsoft.com/office/drawing/2014/main" id="{C10FB9CA-E7FA-462C-B537-F1224ED1AC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19820" y="4236107"/>
            <a:ext cx="510988" cy="510988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D8469AE7-A75B-4F37-850B-EF5974ABED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19820" y="4236107"/>
            <a:ext cx="510988" cy="510988"/>
          </a:xfrm>
          <a:prstGeom prst="ellipse">
            <a:avLst/>
          </a:pr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28" name="Graphic 4">
            <a:extLst>
              <a:ext uri="{FF2B5EF4-FFF2-40B4-BE49-F238E27FC236}">
                <a16:creationId xmlns:a16="http://schemas.microsoft.com/office/drawing/2014/main" id="{63301095-70B2-49AA-8DA9-A35629AD62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597506" y="4175798"/>
            <a:ext cx="1861486" cy="1861665"/>
            <a:chOff x="5734053" y="3067000"/>
            <a:chExt cx="724484" cy="724549"/>
          </a:xfrm>
          <a:solidFill>
            <a:schemeClr val="bg1"/>
          </a:solidFill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D218E08C-0BEA-45C2-8C09-4141DDDA00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067000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232F6090-14E0-44C6-B9FC-C91047BCDC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067000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FDB9402B-335C-4892-9E7C-C400E95BE0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E7A4371D-4448-409A-93F3-0C92E3EBD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780149CB-4B8F-4FD1-AC5E-25670C9EA0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92D49A1A-35B0-4620-9D1E-A782A0E978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2" y="3067000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AFF46F08-B1E4-44C1-BD4A-4191D6EAD9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8DB16610-3D81-4E5C-850D-5D1245C0DC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126244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E05501B2-83AC-4299-BE5A-8CA16B4089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12624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07CF1B90-3B3A-403E-A94F-8B82945D07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12624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56A1CBA9-4AC1-4C42-9429-3FF31DF282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12624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21318D9B-FD39-402A-ADFA-0E6CC789A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12624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333FB08F-B346-47C0-A7CD-1DE53E6C0D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1" y="312624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8 w 14097"/>
                <a:gd name="connsiteY1" fmla="*/ 14097 h 14097"/>
                <a:gd name="connsiteX2" fmla="*/ 0 w 14097"/>
                <a:gd name="connsiteY2" fmla="*/ 7049 h 14097"/>
                <a:gd name="connsiteX3" fmla="*/ 7048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893AD6F2-6408-4A8E-9749-CB7388EF3D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12624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715D9D2F-1568-4BE3-A54A-69F52492B0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185393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9AB547A7-0D80-491F-98B4-C6B7CC4FC4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185393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7E2693CD-DAF5-4B26-9A2F-17673BF3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18539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A96EEE12-952A-4693-B161-D7071D6010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18539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F4228DCC-1611-4BDC-90AA-231F67EB11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18539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DA163C3C-D3DF-461F-B6A8-90C7C227D1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2" y="3185393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4D021D29-2980-41C3-AB83-DA93C105BC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18539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AC09C1FA-1A9D-49A7-9D73-8B777140A3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244637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0B8D8CD4-7B9B-48A5-BC59-0CB859354F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244635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224D0A27-A8B0-4020-9399-24127726E6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244635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168E8EBA-9F8C-4650-B9BE-38A0A56BCF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244635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6A460BB3-2605-4AA2-AE1D-B9FB61EBF2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244635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1E2E38EE-DBBE-4CC1-9498-E7193E1B28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1" y="3244637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BF191D5C-7D2A-4408-A8F2-389D2360F9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244635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08F7193B-B379-4921-9F17-1841D50611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303786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B4C5E53C-6003-4F74-B1CA-C7EA1E4993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303786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CB97B2B1-1CF5-46A5-940D-AB8F57F59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3037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0783F4F1-D8CE-4453-B79B-AD976E272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3037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6A7A4C9-F24F-4F00-A2FA-29E788A09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3037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EB694A32-59D6-46E3-8CE4-E4C485C2CB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1" y="3303786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983EBB4C-28FF-41C6-90D6-5F30FC0868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3037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0707659D-8AE9-49B5-AB29-ECC099F495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363031"/>
              <a:ext cx="14192" cy="14097"/>
            </a:xfrm>
            <a:custGeom>
              <a:avLst/>
              <a:gdLst>
                <a:gd name="connsiteX0" fmla="*/ 14192 w 14192"/>
                <a:gd name="connsiteY0" fmla="*/ 7048 h 14097"/>
                <a:gd name="connsiteX1" fmla="*/ 7144 w 14192"/>
                <a:gd name="connsiteY1" fmla="*/ 14097 h 14097"/>
                <a:gd name="connsiteX2" fmla="*/ 0 w 14192"/>
                <a:gd name="connsiteY2" fmla="*/ 7048 h 14097"/>
                <a:gd name="connsiteX3" fmla="*/ 7049 w 14192"/>
                <a:gd name="connsiteY3" fmla="*/ 0 h 14097"/>
                <a:gd name="connsiteX4" fmla="*/ 14192 w 14192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5C987ECC-9573-46EA-9C4A-7C3CAE3938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363029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4DAF6708-18C2-4082-B024-6CEA32AE01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36302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72CBB5AE-39E2-4D9B-A834-64D31B0032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36302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4592DE98-77BF-4E8E-AEB4-1934207BAE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36302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5AF5D9A0-BA94-4D2B-8479-26C55355B6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1" y="3363031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8 w 14097"/>
                <a:gd name="connsiteY1" fmla="*/ 14097 h 14097"/>
                <a:gd name="connsiteX2" fmla="*/ 0 w 14097"/>
                <a:gd name="connsiteY2" fmla="*/ 7048 h 14097"/>
                <a:gd name="connsiteX3" fmla="*/ 7048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2CAA6A8E-7ACF-4EF7-AAD6-734A009DCF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36302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D3DD3695-F212-4BAD-BBB3-EC1F624740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422181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AB1B3ECB-7594-4C5C-B62B-E686C0A89E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422181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5EE54C3C-D9E5-4782-B8F6-058EB2D63E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4221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EAE78EEE-DC43-44E1-AB47-ACB80F94B1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4221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847D67EF-1141-4582-866E-FE02FB236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4221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99ECC931-60A1-4628-A34B-4B68DA3CC2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1" y="3422181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A587D2BE-3417-44AE-BEEF-57F88CECB4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4221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FCEB2ED3-A08D-4286-B75D-893289F3F3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87" y="3067000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6953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7C7DB7BB-8173-4377-85B0-032B7BDAB6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38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93EF69B4-3F48-4509-8BF8-926E23BC1D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83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9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C1A86650-1EF5-46E3-885D-96985105A8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33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47EBBDE2-BD90-481F-A671-34E2186FB0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79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87DAF1CB-838D-4C5C-8FB7-76BF677FE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9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64573DA8-D2F3-4644-AC79-83843615C4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87" y="3126241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41AB53B8-0D5C-44BD-A2A9-ABBF659E1F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38" y="312624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29B7FA60-B453-4877-8D47-CA1209DF91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83" y="312624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7A6D2414-BCCC-40E8-B990-47642EFE96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33" y="312624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B0F37C2B-B7E6-420D-AD39-3AE4A2FBE9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79" y="3126240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F6417E45-D7FC-40B8-AD49-941B28D18C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9" y="3126242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2A8D1963-0C59-476C-AAFA-A7AF4FF508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87" y="3185391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6BE777A9-EC29-46FC-AD21-AC7FD89B13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38" y="318539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C63BA1CE-93FB-42C7-8381-765E500232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83" y="318539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7F30F275-ADC8-4FD1-8B4B-673B37517B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33" y="318539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DB20529C-F2DD-4607-8DEE-19A9329686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79" y="318539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B8029A9A-DFF9-49CE-8CEE-95A6695F39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9" y="3185391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6822C2EC-B05D-4CE6-9D59-164769D0ED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87" y="3244634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53A0760F-F576-4A97-94AF-8BBE590844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38" y="3244634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CA76721C-646A-4910-AD1A-BE6B67767C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83" y="3244634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065D4766-CAEC-4074-A9E2-6110A12389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33" y="3244634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4F1A0AC6-319D-49D8-A4FB-17A70E8E89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79" y="3244634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79502B48-2B92-45BF-B9AC-1102B38078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9" y="324463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6363AFA7-321F-431C-B2FD-ADCB4D24BD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87" y="3303786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33EDDE1B-7379-4973-8CFD-F3C737104D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38" y="33037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1F20B58A-2DB8-46B2-9E93-9C8C817DCD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83" y="33037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A5A3EF12-3DA1-4505-A44B-1B96348873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33" y="33037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5B08812B-9264-47E7-8EC8-1233869F6B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79" y="33037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2A29F226-A243-410B-BEE4-EBA9DD76F8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9" y="330378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9DF57348-F837-475C-A7AA-3C7210041E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87" y="3363028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1E41B89A-9A45-4947-ADB0-9400400498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38" y="336302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6C1F1525-32BC-46E1-84E6-C2BB88730B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83" y="336302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C73A8972-BA44-40C6-B045-83E78C4D4A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33" y="336302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C196E956-03D1-4F79-826A-A2F5E3DEF1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79" y="336302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ADA7B07B-EAC8-4FA5-B14F-3ABF8BA7A2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9" y="3363029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93C28672-FF9E-4FE0-AC47-2FDD26CD75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87" y="342217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E347BAB3-EA9C-4ADD-AE5E-28F2E3C538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38" y="342217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321920C4-EE31-4F03-A0D5-A280D3F4B1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83" y="342217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6EBB3D05-4C78-4F10-8D03-8909DBCFB3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33" y="342217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FC65F531-84E4-463F-8791-EB6EDFA639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79" y="342218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A63BB6A3-D482-43F2-9F5F-20E163CC44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9" y="34221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ABDCCD34-EB5D-4194-8A28-1424E98AE4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481330"/>
              <a:ext cx="14192" cy="14096"/>
            </a:xfrm>
            <a:custGeom>
              <a:avLst/>
              <a:gdLst>
                <a:gd name="connsiteX0" fmla="*/ 14192 w 14192"/>
                <a:gd name="connsiteY0" fmla="*/ 7049 h 14096"/>
                <a:gd name="connsiteX1" fmla="*/ 7144 w 14192"/>
                <a:gd name="connsiteY1" fmla="*/ 14097 h 14096"/>
                <a:gd name="connsiteX2" fmla="*/ 0 w 14192"/>
                <a:gd name="connsiteY2" fmla="*/ 7049 h 14096"/>
                <a:gd name="connsiteX3" fmla="*/ 7049 w 14192"/>
                <a:gd name="connsiteY3" fmla="*/ 0 h 14096"/>
                <a:gd name="connsiteX4" fmla="*/ 14192 w 14192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1049"/>
                    <a:pt x="0" y="7049"/>
                  </a:cubicBezTo>
                  <a:cubicBezTo>
                    <a:pt x="0" y="3048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F058544E-163D-4FFF-9A69-0B3A3F2D66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481330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11041486-0577-4F0E-8DD5-5E20E26729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481330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71D11099-C84E-43AC-9F20-92460E1708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481330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E598FB87-8AFF-4C56-9E2C-776F4641E9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481330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7701E761-16DE-4350-9718-DD81B37FB9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2" y="3481330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552E747F-E415-4348-A11A-4CABCB64B5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481330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C6472F13-E6DE-4469-9563-F478261B6E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54057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5C72FE15-910B-4622-A14C-AFA2DFCC02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540575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BAB8F759-DEFA-4D35-B76E-6D3034FB77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54057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A1BBCEBD-DCE2-4354-B878-49ABEC3679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54057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2CBB3A18-0021-403F-8E24-8805829B42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54057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8FDF7AAC-1EC6-4409-90AB-DBB984883D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2" y="3540575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5B9999E8-7D25-4049-8328-685B556DC6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54057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E77FC8A9-DEAE-424D-B460-12E0F3268D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59972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54F9C69A-0DCF-444A-B970-32B4120483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5997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8BD94DDA-54FF-48EE-9DAC-C0EA6F91D4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5997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E18A6989-0132-4CB7-BB68-EEBC4E0806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5997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A1357332-D19F-4C2B-B474-21D5539B90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5997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295C7590-8B80-428C-95A9-638B265425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1" y="35997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CA0E8A31-7520-4726-9D96-43BA87407E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5997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9407EEE0-5D8E-4CCC-A91B-0CB523227C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3" y="3658968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3799DFCC-868B-4257-B530-8E8D616CC5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99" y="3658968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F7F5EEB5-FE82-45A8-97C4-88460ABAFB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49" y="365896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CD76E4C7-EB07-499D-9BC3-FF39C8B613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65896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86EFDF8D-E5F7-4EB8-B8DA-3CC7E21D88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5" y="365896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2CA6506B-EACA-4FB2-81AB-E028F44786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0" y="3658968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193E4771-2787-4901-93D8-7E90F3F479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65896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0EA31773-15F1-4605-8787-6891ABB211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718118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1302C213-2CD5-4168-9534-111E6E81A8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718118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B9B36C24-2336-41FD-BAC4-6CD69DFD55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71811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CA3AFAFE-D376-4A7B-928B-833531472D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6" y="371811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7C685A00-A4F7-4250-BAAA-70978DADE4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71811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E52682F3-EDD5-4BDC-BB19-A4540873A8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1" y="3718118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2C5E1880-CFBA-4547-9C23-6D2C433048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71811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439AAF4F-2AAD-4A02-A7FA-FE28D5286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7" y="3777362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05614144-9309-41ED-8E05-839A6EEFF8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1" y="3777362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24324D6F-A81D-45F2-BA36-C53F1AB0C6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3" y="3777360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6B00668D-07BC-47CF-9D1E-F94EC7C56F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701" y="3777360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BCF78A89-29F2-4973-8463-DF3C57EFB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54" y="3777360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F5BCB645-FB02-40FC-99A4-06CA3F1B28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102" y="3777362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F6115A3A-2FBE-4633-A426-37D05BC071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50" y="3777360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AEFD8D2F-B95A-4C0A-AE85-53171B29F5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95" y="3481330"/>
              <a:ext cx="14097" cy="14096"/>
            </a:xfrm>
            <a:custGeom>
              <a:avLst/>
              <a:gdLst>
                <a:gd name="connsiteX0" fmla="*/ 14097 w 14097"/>
                <a:gd name="connsiteY0" fmla="*/ 7049 h 14096"/>
                <a:gd name="connsiteX1" fmla="*/ 7049 w 14097"/>
                <a:gd name="connsiteY1" fmla="*/ 14097 h 14096"/>
                <a:gd name="connsiteX2" fmla="*/ 0 w 14097"/>
                <a:gd name="connsiteY2" fmla="*/ 7049 h 14096"/>
                <a:gd name="connsiteX3" fmla="*/ 7049 w 14097"/>
                <a:gd name="connsiteY3" fmla="*/ 0 h 14096"/>
                <a:gd name="connsiteX4" fmla="*/ 14097 w 14097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4DD4F397-1F35-4E06-8EC1-8F58C51912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46" y="3481330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B031E5E0-C77D-49F7-ADF2-258D23052D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91" y="3481330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9 w 14096"/>
                <a:gd name="connsiteY1" fmla="*/ 14097 h 14096"/>
                <a:gd name="connsiteX2" fmla="*/ 0 w 14096"/>
                <a:gd name="connsiteY2" fmla="*/ 7049 h 14096"/>
                <a:gd name="connsiteX3" fmla="*/ 7049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3F044DE9-FE64-4C30-8191-7E1547880C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42" y="3481330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9B18BCEB-85ED-4077-ACB7-FEB2F6443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88" y="3481330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00C0927E-2CCF-4F8E-8A54-22B8A93C97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37" y="348132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D0C3350E-04F5-4FED-9991-4DD964E099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95" y="3540578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F43D0338-A6C9-4866-8D0C-072664518E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46" y="35405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40EA171B-27E2-4100-9D5F-123CF6E7F9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91" y="354058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22FD540C-F3DF-40F5-B2BE-BBD113EF43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42" y="354058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57768D93-FAD4-4236-969B-B8EE8E88F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88" y="35405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0F5E0490-21C2-4EF6-950D-38814F32C2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37" y="3540588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8E981C9B-710F-4034-AE82-28B1B07245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95" y="3599737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CC62C2CC-DBAE-4877-8F55-02FE00AE81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46" y="359973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D8F57D8B-1988-441F-9DAE-A525DA5E9D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91" y="359973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6715F028-3A13-4D5F-86C4-74C0AD81D6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42" y="359973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DC6C9B50-47B3-44E7-B897-43D010A189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88" y="359973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F3F602F0-702E-4D5F-A4FC-0E602C02B9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37" y="359973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9F379870-B34C-4DFC-9F0A-BDAB8C89F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95" y="3658981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641092AC-FED1-4D1D-B57C-0AC883CA95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46" y="36589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EA8A0B5E-5BB1-46AF-AC31-7D3756F354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91" y="36589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1C519384-2192-432B-B768-64B4BC2DA9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42" y="36589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13C77A9D-44F0-4289-A611-D8AF813570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88" y="36589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0A54AEDC-E418-4E02-A713-6CE30C0CDD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41" y="365897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24FECFE3-9F31-47B0-B17F-CF2A1CEE85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99" y="371813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68167DF4-8B16-419B-B7BA-2FD5FF6CC8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50" y="371813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A543D24F-44C0-4DDF-A30E-8C8407548F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95" y="371813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63DEAE3C-3931-41EE-B4A1-F9385602BE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45" y="371813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B11945CD-32F6-4C09-82AF-5510512312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92" y="371812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9109F44F-512F-4792-AED2-ECA80DDE16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40" y="37181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29B9E19B-BC56-46F2-BFFF-1688CEA55A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95" y="3777375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F573BDDE-4AED-43FB-B8D1-B5F3708931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50" y="3777375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EFFDA684-6DFF-4629-830E-6F2ACAB8C3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96" y="3777375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92E23250-6349-4726-AF61-08A57B3A2E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55" y="3777354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8536AAE6-5497-4B0A-9C9F-4EAA1BB322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314" y="3777450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52B72898-B9DE-4574-BB20-0C317954D4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4" y="37774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7270625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7D62FBB-14EA-8ECA-95F1-B8C868E543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76">
            <a:extLst>
              <a:ext uri="{FF2B5EF4-FFF2-40B4-BE49-F238E27FC236}">
                <a16:creationId xmlns:a16="http://schemas.microsoft.com/office/drawing/2014/main" id="{08C45A81-B634-2AFA-FD59-15849B2F94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Freeform: Shape 77">
            <a:extLst>
              <a:ext uri="{FF2B5EF4-FFF2-40B4-BE49-F238E27FC236}">
                <a16:creationId xmlns:a16="http://schemas.microsoft.com/office/drawing/2014/main" id="{96DEC8E3-9B52-8FBA-DF84-37AC2CE622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24561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4CF89FA3-CB1B-5289-445C-E56F80E8AE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564296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80" name="Freeform: Shape 79">
            <a:extLst>
              <a:ext uri="{FF2B5EF4-FFF2-40B4-BE49-F238E27FC236}">
                <a16:creationId xmlns:a16="http://schemas.microsoft.com/office/drawing/2014/main" id="{665BE4C1-D738-D7A3-A64A-81A990E840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782347" cy="2943932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340C3FEE-AEFB-0BD3-B2FF-3C8FD00D5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782347" cy="2943932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82" name="Freeform: Shape 81">
            <a:extLst>
              <a:ext uri="{FF2B5EF4-FFF2-40B4-BE49-F238E27FC236}">
                <a16:creationId xmlns:a16="http://schemas.microsoft.com/office/drawing/2014/main" id="{B2385190-33DA-8A70-892C-149A61F32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65207" y="4529611"/>
            <a:ext cx="2426793" cy="2328389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9BE709C2-BD40-3EBC-585D-799A6AFAA7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65207" y="4529611"/>
            <a:ext cx="2426793" cy="2328389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6">
              <a:alpha val="3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9EA4E2D0-AB0B-88F3-1543-F8B49B4998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21898" y="819446"/>
            <a:ext cx="8751370" cy="5402463"/>
          </a:xfrm>
          <a:prstGeom prst="rect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B227223D-4B40-3DB9-0A0D-3530E527F3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21898" y="819446"/>
            <a:ext cx="8751370" cy="5402463"/>
          </a:xfrm>
          <a:prstGeom prst="rect">
            <a:avLst/>
          </a:pr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C7248EC1-F625-B854-8B75-E43DCBF71A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20315" y="727769"/>
            <a:ext cx="8751370" cy="5402463"/>
          </a:xfrm>
          <a:prstGeom prst="rect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24667B8F-E567-FE18-89E7-8DF8B7ED82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29446" y="4786746"/>
            <a:ext cx="620727" cy="620727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CC634C8F-DCB8-0C0D-CF97-00DBEAE563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29446" y="4786746"/>
            <a:ext cx="620727" cy="620727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A63467-8D13-5B96-104C-535E55378AA7}"/>
              </a:ext>
            </a:extLst>
          </p:cNvPr>
          <p:cNvSpPr txBox="1"/>
          <p:nvPr/>
        </p:nvSpPr>
        <p:spPr>
          <a:xfrm>
            <a:off x="1861854" y="900019"/>
            <a:ext cx="850824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Precursor Gas: A precursor gas containing the material to be deposited is introduced into the chamber.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solidFill>
                <a:schemeClr val="bg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Laser Heating: A focused laser beam heats the substrate's surface, causing local decomposition of the precursor gas molecules.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solidFill>
                <a:schemeClr val="bg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Chemical Reaction: The precursor gas decomposes due to the laser energy, breaking into its constituent elements.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solidFill>
                <a:schemeClr val="bg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Material Deposition: The decomposed material deposits on the substrate, forming a thin film or microstructure.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solidFill>
                <a:schemeClr val="bg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Cooling &amp; Solidification: Once the laser is turned off or moved, the deposited material solidifies.</a:t>
            </a:r>
          </a:p>
        </p:txBody>
      </p:sp>
    </p:spTree>
    <p:extLst>
      <p:ext uri="{BB962C8B-B14F-4D97-AF65-F5344CB8AC3E}">
        <p14:creationId xmlns:p14="http://schemas.microsoft.com/office/powerpoint/2010/main" val="20681262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D7A3A10-AF2F-47A4-3D56-71A34675DF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11B3127-BECB-1A91-3D79-0D07AFCBF1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E18403D-5155-1027-CA3F-130C0AEE0C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42784" y="253140"/>
            <a:ext cx="6184555" cy="6184555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474C469-3D75-91E2-E8F8-00BBEF2501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24848" y="253140"/>
            <a:ext cx="6184555" cy="6184555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BEE3E1E-1A7D-2B85-4B1C-FE9F85039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03723" y="136525"/>
            <a:ext cx="6184555" cy="6184555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28A1DE-76B7-EAE3-F103-31BD104212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4880" y="780385"/>
            <a:ext cx="5204489" cy="316059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kern="1200" dirty="0">
                <a:solidFill>
                  <a:schemeClr val="bg1"/>
                </a:solidFill>
                <a:latin typeface="Agency FB" panose="020B0503020202020204" pitchFamily="34" charset="0"/>
              </a:rPr>
              <a:t>Components</a:t>
            </a:r>
          </a:p>
        </p:txBody>
      </p:sp>
      <p:sp>
        <p:nvSpPr>
          <p:cNvPr id="16" name="Graphic 212">
            <a:extLst>
              <a:ext uri="{FF2B5EF4-FFF2-40B4-BE49-F238E27FC236}">
                <a16:creationId xmlns:a16="http://schemas.microsoft.com/office/drawing/2014/main" id="{66D39326-D14E-5E46-78F4-45BB29C45E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56275" y="975977"/>
            <a:ext cx="413564" cy="4135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18" name="Graphic 212">
            <a:extLst>
              <a:ext uri="{FF2B5EF4-FFF2-40B4-BE49-F238E27FC236}">
                <a16:creationId xmlns:a16="http://schemas.microsoft.com/office/drawing/2014/main" id="{DCE74893-75AD-5F04-EB07-AEE1A7CEF7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56275" y="975977"/>
            <a:ext cx="413564" cy="4135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grpSp>
        <p:nvGrpSpPr>
          <p:cNvPr id="20" name="Graphic 190">
            <a:extLst>
              <a:ext uri="{FF2B5EF4-FFF2-40B4-BE49-F238E27FC236}">
                <a16:creationId xmlns:a16="http://schemas.microsoft.com/office/drawing/2014/main" id="{0B1E70CC-5C6B-0A09-AC10-62A1C1AF3A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080947" y="1755501"/>
            <a:ext cx="1598829" cy="531293"/>
            <a:chOff x="2504802" y="1755501"/>
            <a:chExt cx="1598829" cy="531293"/>
          </a:xfrm>
          <a:solidFill>
            <a:schemeClr val="bg1"/>
          </a:solidFill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31B88453-C7A9-25CF-118D-6F84E478A2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2113855"/>
              <a:ext cx="1598614" cy="172939"/>
            </a:xfrm>
            <a:custGeom>
              <a:avLst/>
              <a:gdLst>
                <a:gd name="connsiteX0" fmla="*/ 1248648 w 1598614"/>
                <a:gd name="connsiteY0" fmla="*/ 172939 h 172939"/>
                <a:gd name="connsiteX1" fmla="*/ 1123031 w 1598614"/>
                <a:gd name="connsiteY1" fmla="*/ 92708 h 172939"/>
                <a:gd name="connsiteX2" fmla="*/ 1024085 w 1598614"/>
                <a:gd name="connsiteY2" fmla="*/ 29469 h 172939"/>
                <a:gd name="connsiteX3" fmla="*/ 925140 w 1598614"/>
                <a:gd name="connsiteY3" fmla="*/ 92708 h 172939"/>
                <a:gd name="connsiteX4" fmla="*/ 799522 w 1598614"/>
                <a:gd name="connsiteY4" fmla="*/ 172939 h 172939"/>
                <a:gd name="connsiteX5" fmla="*/ 799522 w 1598614"/>
                <a:gd name="connsiteY5" fmla="*/ 172939 h 172939"/>
                <a:gd name="connsiteX6" fmla="*/ 673905 w 1598614"/>
                <a:gd name="connsiteY6" fmla="*/ 92708 h 172939"/>
                <a:gd name="connsiteX7" fmla="*/ 574959 w 1598614"/>
                <a:gd name="connsiteY7" fmla="*/ 29469 h 172939"/>
                <a:gd name="connsiteX8" fmla="*/ 476014 w 1598614"/>
                <a:gd name="connsiteY8" fmla="*/ 92708 h 172939"/>
                <a:gd name="connsiteX9" fmla="*/ 350396 w 1598614"/>
                <a:gd name="connsiteY9" fmla="*/ 172939 h 172939"/>
                <a:gd name="connsiteX10" fmla="*/ 224778 w 1598614"/>
                <a:gd name="connsiteY10" fmla="*/ 92708 h 172939"/>
                <a:gd name="connsiteX11" fmla="*/ 125833 w 1598614"/>
                <a:gd name="connsiteY11" fmla="*/ 29469 h 172939"/>
                <a:gd name="connsiteX12" fmla="*/ 26887 w 1598614"/>
                <a:gd name="connsiteY12" fmla="*/ 92708 h 172939"/>
                <a:gd name="connsiteX13" fmla="*/ 0 w 1598614"/>
                <a:gd name="connsiteY13" fmla="*/ 80232 h 172939"/>
                <a:gd name="connsiteX14" fmla="*/ 125618 w 1598614"/>
                <a:gd name="connsiteY14" fmla="*/ 0 h 172939"/>
                <a:gd name="connsiteX15" fmla="*/ 251235 w 1598614"/>
                <a:gd name="connsiteY15" fmla="*/ 80232 h 172939"/>
                <a:gd name="connsiteX16" fmla="*/ 350181 w 1598614"/>
                <a:gd name="connsiteY16" fmla="*/ 143471 h 172939"/>
                <a:gd name="connsiteX17" fmla="*/ 449126 w 1598614"/>
                <a:gd name="connsiteY17" fmla="*/ 80232 h 172939"/>
                <a:gd name="connsiteX18" fmla="*/ 574744 w 1598614"/>
                <a:gd name="connsiteY18" fmla="*/ 0 h 172939"/>
                <a:gd name="connsiteX19" fmla="*/ 700362 w 1598614"/>
                <a:gd name="connsiteY19" fmla="*/ 80232 h 172939"/>
                <a:gd name="connsiteX20" fmla="*/ 799307 w 1598614"/>
                <a:gd name="connsiteY20" fmla="*/ 143471 h 172939"/>
                <a:gd name="connsiteX21" fmla="*/ 799307 w 1598614"/>
                <a:gd name="connsiteY21" fmla="*/ 143471 h 172939"/>
                <a:gd name="connsiteX22" fmla="*/ 898253 w 1598614"/>
                <a:gd name="connsiteY22" fmla="*/ 80232 h 172939"/>
                <a:gd name="connsiteX23" fmla="*/ 1023870 w 1598614"/>
                <a:gd name="connsiteY23" fmla="*/ 0 h 172939"/>
                <a:gd name="connsiteX24" fmla="*/ 1149488 w 1598614"/>
                <a:gd name="connsiteY24" fmla="*/ 80232 h 172939"/>
                <a:gd name="connsiteX25" fmla="*/ 1248433 w 1598614"/>
                <a:gd name="connsiteY25" fmla="*/ 143471 h 172939"/>
                <a:gd name="connsiteX26" fmla="*/ 1347379 w 1598614"/>
                <a:gd name="connsiteY26" fmla="*/ 80232 h 172939"/>
                <a:gd name="connsiteX27" fmla="*/ 1472997 w 1598614"/>
                <a:gd name="connsiteY27" fmla="*/ 0 h 172939"/>
                <a:gd name="connsiteX28" fmla="*/ 1598614 w 1598614"/>
                <a:gd name="connsiteY28" fmla="*/ 80232 h 172939"/>
                <a:gd name="connsiteX29" fmla="*/ 1571942 w 1598614"/>
                <a:gd name="connsiteY29" fmla="*/ 92708 h 172939"/>
                <a:gd name="connsiteX30" fmla="*/ 1472997 w 1598614"/>
                <a:gd name="connsiteY30" fmla="*/ 29469 h 172939"/>
                <a:gd name="connsiteX31" fmla="*/ 1374051 w 1598614"/>
                <a:gd name="connsiteY31" fmla="*/ 92708 h 172939"/>
                <a:gd name="connsiteX32" fmla="*/ 1248648 w 1598614"/>
                <a:gd name="connsiteY32" fmla="*/ 172939 h 172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614" h="172939">
                  <a:moveTo>
                    <a:pt x="1248648" y="172939"/>
                  </a:moveTo>
                  <a:cubicBezTo>
                    <a:pt x="1194229" y="172939"/>
                    <a:pt x="1146046" y="142180"/>
                    <a:pt x="1123031" y="92708"/>
                  </a:cubicBezTo>
                  <a:cubicBezTo>
                    <a:pt x="1104962" y="53775"/>
                    <a:pt x="1067105" y="29469"/>
                    <a:pt x="1024085" y="29469"/>
                  </a:cubicBezTo>
                  <a:cubicBezTo>
                    <a:pt x="981066" y="29469"/>
                    <a:pt x="943208" y="53775"/>
                    <a:pt x="925140" y="92708"/>
                  </a:cubicBezTo>
                  <a:cubicBezTo>
                    <a:pt x="902124" y="142180"/>
                    <a:pt x="853942" y="172939"/>
                    <a:pt x="799522" y="172939"/>
                  </a:cubicBezTo>
                  <a:cubicBezTo>
                    <a:pt x="799522" y="172939"/>
                    <a:pt x="799522" y="172939"/>
                    <a:pt x="799522" y="172939"/>
                  </a:cubicBezTo>
                  <a:cubicBezTo>
                    <a:pt x="744887" y="172939"/>
                    <a:pt x="696920" y="142180"/>
                    <a:pt x="673905" y="92708"/>
                  </a:cubicBezTo>
                  <a:cubicBezTo>
                    <a:pt x="655836" y="53775"/>
                    <a:pt x="617979" y="29469"/>
                    <a:pt x="574959" y="29469"/>
                  </a:cubicBezTo>
                  <a:cubicBezTo>
                    <a:pt x="531939" y="29469"/>
                    <a:pt x="494082" y="53775"/>
                    <a:pt x="476014" y="92708"/>
                  </a:cubicBezTo>
                  <a:cubicBezTo>
                    <a:pt x="452998" y="142180"/>
                    <a:pt x="405031" y="172939"/>
                    <a:pt x="350396" y="172939"/>
                  </a:cubicBezTo>
                  <a:cubicBezTo>
                    <a:pt x="295976" y="172939"/>
                    <a:pt x="247794" y="142180"/>
                    <a:pt x="224778" y="92708"/>
                  </a:cubicBezTo>
                  <a:cubicBezTo>
                    <a:pt x="206710" y="53775"/>
                    <a:pt x="168853" y="29469"/>
                    <a:pt x="125833" y="29469"/>
                  </a:cubicBezTo>
                  <a:cubicBezTo>
                    <a:pt x="82813" y="29469"/>
                    <a:pt x="44956" y="53775"/>
                    <a:pt x="26887" y="92708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268" y="30759"/>
                    <a:pt x="969235" y="0"/>
                    <a:pt x="1023870" y="0"/>
                  </a:cubicBezTo>
                  <a:cubicBezTo>
                    <a:pt x="1078505" y="0"/>
                    <a:pt x="1126472" y="30759"/>
                    <a:pt x="1149488" y="80232"/>
                  </a:cubicBezTo>
                  <a:cubicBezTo>
                    <a:pt x="1167556" y="119165"/>
                    <a:pt x="1205414" y="143471"/>
                    <a:pt x="1248433" y="143471"/>
                  </a:cubicBezTo>
                  <a:cubicBezTo>
                    <a:pt x="1291453" y="143471"/>
                    <a:pt x="1329311" y="119165"/>
                    <a:pt x="1347379" y="80232"/>
                  </a:cubicBezTo>
                  <a:cubicBezTo>
                    <a:pt x="1370394" y="30759"/>
                    <a:pt x="1418361" y="0"/>
                    <a:pt x="1472997" y="0"/>
                  </a:cubicBezTo>
                  <a:cubicBezTo>
                    <a:pt x="1527632" y="0"/>
                    <a:pt x="1575814" y="30759"/>
                    <a:pt x="1598614" y="80232"/>
                  </a:cubicBezTo>
                  <a:lnTo>
                    <a:pt x="1571942" y="92708"/>
                  </a:lnTo>
                  <a:cubicBezTo>
                    <a:pt x="1553874" y="53775"/>
                    <a:pt x="1515801" y="29469"/>
                    <a:pt x="1472997" y="29469"/>
                  </a:cubicBezTo>
                  <a:cubicBezTo>
                    <a:pt x="1429977" y="29469"/>
                    <a:pt x="1392119" y="53775"/>
                    <a:pt x="1374051" y="92708"/>
                  </a:cubicBezTo>
                  <a:cubicBezTo>
                    <a:pt x="1351251" y="142180"/>
                    <a:pt x="1303069" y="172939"/>
                    <a:pt x="1248648" y="172939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3364F035-A8F7-8631-5DC1-03BC801728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1755501"/>
              <a:ext cx="1598829" cy="172724"/>
            </a:xfrm>
            <a:custGeom>
              <a:avLst/>
              <a:gdLst>
                <a:gd name="connsiteX0" fmla="*/ 1248648 w 1598829"/>
                <a:gd name="connsiteY0" fmla="*/ 172724 h 172724"/>
                <a:gd name="connsiteX1" fmla="*/ 1123031 w 1598829"/>
                <a:gd name="connsiteY1" fmla="*/ 92492 h 172724"/>
                <a:gd name="connsiteX2" fmla="*/ 1024085 w 1598829"/>
                <a:gd name="connsiteY2" fmla="*/ 29253 h 172724"/>
                <a:gd name="connsiteX3" fmla="*/ 925140 w 1598829"/>
                <a:gd name="connsiteY3" fmla="*/ 92492 h 172724"/>
                <a:gd name="connsiteX4" fmla="*/ 799522 w 1598829"/>
                <a:gd name="connsiteY4" fmla="*/ 172724 h 172724"/>
                <a:gd name="connsiteX5" fmla="*/ 799522 w 1598829"/>
                <a:gd name="connsiteY5" fmla="*/ 172724 h 172724"/>
                <a:gd name="connsiteX6" fmla="*/ 673905 w 1598829"/>
                <a:gd name="connsiteY6" fmla="*/ 92492 h 172724"/>
                <a:gd name="connsiteX7" fmla="*/ 574959 w 1598829"/>
                <a:gd name="connsiteY7" fmla="*/ 29253 h 172724"/>
                <a:gd name="connsiteX8" fmla="*/ 476014 w 1598829"/>
                <a:gd name="connsiteY8" fmla="*/ 92492 h 172724"/>
                <a:gd name="connsiteX9" fmla="*/ 350396 w 1598829"/>
                <a:gd name="connsiteY9" fmla="*/ 172724 h 172724"/>
                <a:gd name="connsiteX10" fmla="*/ 224778 w 1598829"/>
                <a:gd name="connsiteY10" fmla="*/ 92492 h 172724"/>
                <a:gd name="connsiteX11" fmla="*/ 125833 w 1598829"/>
                <a:gd name="connsiteY11" fmla="*/ 29253 h 172724"/>
                <a:gd name="connsiteX12" fmla="*/ 26887 w 1598829"/>
                <a:gd name="connsiteY12" fmla="*/ 92492 h 172724"/>
                <a:gd name="connsiteX13" fmla="*/ 0 w 1598829"/>
                <a:gd name="connsiteY13" fmla="*/ 80232 h 172724"/>
                <a:gd name="connsiteX14" fmla="*/ 125618 w 1598829"/>
                <a:gd name="connsiteY14" fmla="*/ 0 h 172724"/>
                <a:gd name="connsiteX15" fmla="*/ 251235 w 1598829"/>
                <a:gd name="connsiteY15" fmla="*/ 80232 h 172724"/>
                <a:gd name="connsiteX16" fmla="*/ 350181 w 1598829"/>
                <a:gd name="connsiteY16" fmla="*/ 143471 h 172724"/>
                <a:gd name="connsiteX17" fmla="*/ 449126 w 1598829"/>
                <a:gd name="connsiteY17" fmla="*/ 80232 h 172724"/>
                <a:gd name="connsiteX18" fmla="*/ 574744 w 1598829"/>
                <a:gd name="connsiteY18" fmla="*/ 0 h 172724"/>
                <a:gd name="connsiteX19" fmla="*/ 700362 w 1598829"/>
                <a:gd name="connsiteY19" fmla="*/ 80232 h 172724"/>
                <a:gd name="connsiteX20" fmla="*/ 799307 w 1598829"/>
                <a:gd name="connsiteY20" fmla="*/ 143471 h 172724"/>
                <a:gd name="connsiteX21" fmla="*/ 799307 w 1598829"/>
                <a:gd name="connsiteY21" fmla="*/ 143471 h 172724"/>
                <a:gd name="connsiteX22" fmla="*/ 898253 w 1598829"/>
                <a:gd name="connsiteY22" fmla="*/ 80232 h 172724"/>
                <a:gd name="connsiteX23" fmla="*/ 1024085 w 1598829"/>
                <a:gd name="connsiteY23" fmla="*/ 0 h 172724"/>
                <a:gd name="connsiteX24" fmla="*/ 1149703 w 1598829"/>
                <a:gd name="connsiteY24" fmla="*/ 80232 h 172724"/>
                <a:gd name="connsiteX25" fmla="*/ 1248648 w 1598829"/>
                <a:gd name="connsiteY25" fmla="*/ 143471 h 172724"/>
                <a:gd name="connsiteX26" fmla="*/ 1347594 w 1598829"/>
                <a:gd name="connsiteY26" fmla="*/ 80232 h 172724"/>
                <a:gd name="connsiteX27" fmla="*/ 1473212 w 1598829"/>
                <a:gd name="connsiteY27" fmla="*/ 0 h 172724"/>
                <a:gd name="connsiteX28" fmla="*/ 1598829 w 1598829"/>
                <a:gd name="connsiteY28" fmla="*/ 80232 h 172724"/>
                <a:gd name="connsiteX29" fmla="*/ 1572157 w 1598829"/>
                <a:gd name="connsiteY29" fmla="*/ 92492 h 172724"/>
                <a:gd name="connsiteX30" fmla="*/ 1473212 w 1598829"/>
                <a:gd name="connsiteY30" fmla="*/ 29253 h 172724"/>
                <a:gd name="connsiteX31" fmla="*/ 1374266 w 1598829"/>
                <a:gd name="connsiteY31" fmla="*/ 92492 h 172724"/>
                <a:gd name="connsiteX32" fmla="*/ 1248648 w 1598829"/>
                <a:gd name="connsiteY32" fmla="*/ 172724 h 17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829" h="172724">
                  <a:moveTo>
                    <a:pt x="1248648" y="172724"/>
                  </a:moveTo>
                  <a:cubicBezTo>
                    <a:pt x="1194229" y="172724"/>
                    <a:pt x="1146046" y="141965"/>
                    <a:pt x="1123031" y="92492"/>
                  </a:cubicBezTo>
                  <a:cubicBezTo>
                    <a:pt x="1104962" y="53560"/>
                    <a:pt x="1067105" y="29253"/>
                    <a:pt x="1024085" y="29253"/>
                  </a:cubicBezTo>
                  <a:cubicBezTo>
                    <a:pt x="981066" y="29253"/>
                    <a:pt x="943208" y="53560"/>
                    <a:pt x="925140" y="92492"/>
                  </a:cubicBezTo>
                  <a:cubicBezTo>
                    <a:pt x="902124" y="141965"/>
                    <a:pt x="853942" y="172724"/>
                    <a:pt x="799522" y="172724"/>
                  </a:cubicBezTo>
                  <a:cubicBezTo>
                    <a:pt x="799522" y="172724"/>
                    <a:pt x="799522" y="172724"/>
                    <a:pt x="799522" y="172724"/>
                  </a:cubicBezTo>
                  <a:cubicBezTo>
                    <a:pt x="744887" y="172724"/>
                    <a:pt x="696920" y="141965"/>
                    <a:pt x="673905" y="92492"/>
                  </a:cubicBezTo>
                  <a:cubicBezTo>
                    <a:pt x="655836" y="53560"/>
                    <a:pt x="617979" y="29253"/>
                    <a:pt x="574959" y="29253"/>
                  </a:cubicBezTo>
                  <a:cubicBezTo>
                    <a:pt x="531939" y="29253"/>
                    <a:pt x="494082" y="53560"/>
                    <a:pt x="476014" y="92492"/>
                  </a:cubicBezTo>
                  <a:cubicBezTo>
                    <a:pt x="452998" y="141965"/>
                    <a:pt x="405031" y="172724"/>
                    <a:pt x="350396" y="172724"/>
                  </a:cubicBezTo>
                  <a:cubicBezTo>
                    <a:pt x="295976" y="172724"/>
                    <a:pt x="247794" y="141965"/>
                    <a:pt x="224778" y="92492"/>
                  </a:cubicBezTo>
                  <a:cubicBezTo>
                    <a:pt x="206710" y="53560"/>
                    <a:pt x="168853" y="29253"/>
                    <a:pt x="125833" y="29253"/>
                  </a:cubicBezTo>
                  <a:cubicBezTo>
                    <a:pt x="82813" y="29253"/>
                    <a:pt x="44956" y="53560"/>
                    <a:pt x="26887" y="92492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483" y="30759"/>
                    <a:pt x="969450" y="0"/>
                    <a:pt x="1024085" y="0"/>
                  </a:cubicBezTo>
                  <a:cubicBezTo>
                    <a:pt x="1078720" y="0"/>
                    <a:pt x="1126688" y="30759"/>
                    <a:pt x="1149703" y="80232"/>
                  </a:cubicBezTo>
                  <a:cubicBezTo>
                    <a:pt x="1167771" y="119165"/>
                    <a:pt x="1205629" y="143471"/>
                    <a:pt x="1248648" y="143471"/>
                  </a:cubicBezTo>
                  <a:cubicBezTo>
                    <a:pt x="1291668" y="143471"/>
                    <a:pt x="1329526" y="119165"/>
                    <a:pt x="1347594" y="80232"/>
                  </a:cubicBezTo>
                  <a:cubicBezTo>
                    <a:pt x="1370610" y="30759"/>
                    <a:pt x="1418792" y="0"/>
                    <a:pt x="1473212" y="0"/>
                  </a:cubicBezTo>
                  <a:cubicBezTo>
                    <a:pt x="1527847" y="0"/>
                    <a:pt x="1576029" y="30759"/>
                    <a:pt x="1598829" y="80232"/>
                  </a:cubicBezTo>
                  <a:lnTo>
                    <a:pt x="1572157" y="92492"/>
                  </a:lnTo>
                  <a:cubicBezTo>
                    <a:pt x="1554089" y="53560"/>
                    <a:pt x="1516016" y="29253"/>
                    <a:pt x="1473212" y="29253"/>
                  </a:cubicBezTo>
                  <a:cubicBezTo>
                    <a:pt x="1430192" y="29253"/>
                    <a:pt x="1392335" y="53560"/>
                    <a:pt x="1374266" y="92492"/>
                  </a:cubicBezTo>
                  <a:cubicBezTo>
                    <a:pt x="1351251" y="141965"/>
                    <a:pt x="1303069" y="172724"/>
                    <a:pt x="1248648" y="172724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4" name="Oval 23">
            <a:extLst>
              <a:ext uri="{FF2B5EF4-FFF2-40B4-BE49-F238E27FC236}">
                <a16:creationId xmlns:a16="http://schemas.microsoft.com/office/drawing/2014/main" id="{AF0FE33C-13F2-8471-6CB5-EAEB08B8B0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19820" y="4236107"/>
            <a:ext cx="510988" cy="510988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7B7F24F8-FCE5-535B-343E-6AA3A1103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19820" y="4236107"/>
            <a:ext cx="510988" cy="510988"/>
          </a:xfrm>
          <a:prstGeom prst="ellipse">
            <a:avLst/>
          </a:pr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28" name="Graphic 4">
            <a:extLst>
              <a:ext uri="{FF2B5EF4-FFF2-40B4-BE49-F238E27FC236}">
                <a16:creationId xmlns:a16="http://schemas.microsoft.com/office/drawing/2014/main" id="{1E6C37EA-4119-1EAA-A4A6-81CCC535AB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597506" y="4175798"/>
            <a:ext cx="1861486" cy="1861665"/>
            <a:chOff x="5734053" y="3067000"/>
            <a:chExt cx="724484" cy="724549"/>
          </a:xfrm>
          <a:solidFill>
            <a:schemeClr val="bg1"/>
          </a:solidFill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477B0CCD-4D83-44C3-93AD-3A261DA21D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067000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7DAC8741-EDC9-E6F0-4FE6-8BAF7455E2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067000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AE103B29-9818-336F-4E80-644FD40094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16750521-4B8F-835C-29B8-0470871174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979FA8CF-303E-06B9-3D79-E2B3009275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07851F23-5493-D071-8D83-019E583EA0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2" y="3067000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440ABEF5-8D4E-B2E0-0BD1-D5B2EE43DE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C9A42FEE-C2BB-B379-C537-9E112558EC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126244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3A3E101A-B5A5-26D4-AC0F-64DDF7B6F5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12624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62CFB1FF-EE41-73F8-8D6E-29EE1099F3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12624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791D1501-5E6C-1633-7E23-8677BE1908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12624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0C08BD65-41E2-F10E-F0C4-FCD330D710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12624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841277C2-8F9A-3151-CD4F-AF3FF4FE9A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1" y="312624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8 w 14097"/>
                <a:gd name="connsiteY1" fmla="*/ 14097 h 14097"/>
                <a:gd name="connsiteX2" fmla="*/ 0 w 14097"/>
                <a:gd name="connsiteY2" fmla="*/ 7049 h 14097"/>
                <a:gd name="connsiteX3" fmla="*/ 7048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40586254-9CE3-CD71-EE42-EDB3783F13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12624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7F849F6-59F0-3A8D-0549-87DFB323EA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185393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8921160C-5AF4-AF15-31B3-47455E2951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185393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9F14AE81-E148-7FBB-E30E-CEEE58579E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18539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FFBF9151-25EB-F47F-E7C5-2E373A974D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18539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FE10EA03-C087-10EB-CC55-719CF3A4E0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18539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DE591CB4-A364-7F1F-BEFB-B0A17E7E05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2" y="3185393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DEFA3845-E3DB-A34B-2F3C-0BB2832778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18539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5C48520C-8965-AA51-57F7-079106DD9C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244637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CF5E26DA-39D2-16D9-3B4A-4EB0B3BF46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244635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00C7BA30-3CFB-9F5D-4E5E-F97872481F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244635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759400B7-CD15-F29E-3876-EAF32E0B79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244635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6C19AE70-9AAB-65CF-39F8-4C6D574E4B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244635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BF2C98EF-E6EF-7396-4905-6C154BF713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1" y="3244637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555AEFCF-60F3-EA1F-6110-360455E5CE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244635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CF16362-076D-0201-9F30-A2A5480634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303786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BE80B8AF-7EA5-C53A-6538-400125D504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303786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D86AF65E-6285-84A4-9976-9F7F84355C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3037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0FEA958F-6704-7FF9-7361-3AB9DAEC2A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3037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BC3DDFD9-011D-B7C5-219E-B56EBFE366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3037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70BCB6E0-09C3-7D45-97E5-AE1119DE31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1" y="3303786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0CD18E7C-2187-EC2B-F508-53B8C377CC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3037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691066CF-AB99-D68D-720B-E83551B3EB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363031"/>
              <a:ext cx="14192" cy="14097"/>
            </a:xfrm>
            <a:custGeom>
              <a:avLst/>
              <a:gdLst>
                <a:gd name="connsiteX0" fmla="*/ 14192 w 14192"/>
                <a:gd name="connsiteY0" fmla="*/ 7048 h 14097"/>
                <a:gd name="connsiteX1" fmla="*/ 7144 w 14192"/>
                <a:gd name="connsiteY1" fmla="*/ 14097 h 14097"/>
                <a:gd name="connsiteX2" fmla="*/ 0 w 14192"/>
                <a:gd name="connsiteY2" fmla="*/ 7048 h 14097"/>
                <a:gd name="connsiteX3" fmla="*/ 7049 w 14192"/>
                <a:gd name="connsiteY3" fmla="*/ 0 h 14097"/>
                <a:gd name="connsiteX4" fmla="*/ 14192 w 14192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3D29AD7D-7EDA-5768-FD04-E005D5B32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363029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6AD7B526-D40D-F32F-147B-BA5AFF8B27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36302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9B011E91-9985-8EEB-E820-205E7E4B2E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36302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026F8265-2A2F-704E-BABA-C126BB2F88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36302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E10892FF-E7AB-4B38-D0F3-FA0303EB8B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1" y="3363031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8 w 14097"/>
                <a:gd name="connsiteY1" fmla="*/ 14097 h 14097"/>
                <a:gd name="connsiteX2" fmla="*/ 0 w 14097"/>
                <a:gd name="connsiteY2" fmla="*/ 7048 h 14097"/>
                <a:gd name="connsiteX3" fmla="*/ 7048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523F1E4D-71F3-B596-0094-539947A543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36302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8E68E3FD-07FB-096C-8DB4-115FA0F774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422181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0FFA5C80-E627-6C27-FB75-F04FD0501D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422181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7FF8DC16-308F-8C3C-A3E7-B367B0DF3F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4221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4C1D988F-057D-51BF-50C0-9839AECDEA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4221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864087E1-3B37-80F1-9968-B935C1B78B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4221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426D53FD-8AF0-9B8E-3AEE-EA96C4D30D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1" y="3422181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E7687CA7-E3BD-E111-8D90-721CE1F81D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4221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A7CB2608-E6F8-EFCD-5A5B-2E4E8C2D72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87" y="3067000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6953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AB676260-5487-D6EA-314C-1854933892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38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302348FC-E261-BE68-5800-4CC9D46EBF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83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9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2CD6C399-AC6B-3251-78B7-1B7A7D29F5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33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8DE79152-D77C-874E-D1A4-111A584E21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79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D89D9352-9AAC-88EA-4294-A16EF34FD1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9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2E042014-740B-19F6-8C40-66DE546D0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87" y="3126241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FF0624C6-E663-4ECC-3871-F2A748BA9F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38" y="312624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BA69E62B-569D-5B37-8819-22D59D8CA9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83" y="312624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C81FF0A0-1486-CE83-3AD6-C44EA8AC5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33" y="312624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3301896D-2E98-986F-7FB6-3D1BBD100D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79" y="3126240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8E6616BA-B493-4352-ECA0-24AFA85182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9" y="3126242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FC4C0FEC-4A9E-5BD7-E958-74708632CF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87" y="3185391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B012A1A3-7212-0EB3-F15C-45B36AB1F0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38" y="318539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8DF2C375-4FD2-AB76-C517-899226FC44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83" y="318539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042F9D8E-A0CF-FE97-000D-2C83733886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33" y="318539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99928E67-BBED-ABB3-D8A2-7E7E0497F7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79" y="318539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E50F8CB3-EE5E-EFD4-2127-65AA3CF65A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9" y="3185391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373A0B45-CDD3-609E-F3B7-0E2CF46853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87" y="3244634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D3E32D02-0462-3A6C-DD95-5638DCE435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38" y="3244634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54B75A08-B170-5171-31C9-C0E636ECB3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83" y="3244634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DA7115B1-7BC0-08A4-FE70-459F33CE2E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33" y="3244634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2BA885E1-9ADC-FA62-CB44-EEC8278B72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79" y="3244634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708CA054-DDE8-0093-DA44-A1B1FC489F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9" y="324463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59F9F29E-168A-BF01-3B72-E4F7B3A11E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87" y="3303786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8CF9127E-45A3-640A-0941-9A925A08FC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38" y="33037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39F7633A-4778-0F98-A436-C1D9B856C8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83" y="33037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D86F6834-0897-778A-AC7A-35C7203232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33" y="33037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4E478FE3-5BA3-4591-1DD8-EE5A3D76B4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79" y="33037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31CEEA25-06A7-0E42-2DC8-FE9A2E08CF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9" y="330378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2B57A4F3-EEEC-8D07-2E5F-3A94C049E6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87" y="3363028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06324114-F296-A386-FAB6-A138905162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38" y="336302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14BED314-B76F-4989-3294-735C033168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83" y="336302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4969C0B2-DF7E-14E9-89CD-F55B386D45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33" y="336302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BF2D5A85-0DAF-2B1C-E1BB-7971851DBA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79" y="336302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E8A9EFF4-BEAA-7F6C-7AFC-BE6090F89F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9" y="3363029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0D241E7C-5204-ABE6-6B96-507E72D160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87" y="342217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AF907274-48F6-8138-7D17-F4C7A3671E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38" y="342217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3C89ACDC-C799-5C45-E4F3-153A1634D5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83" y="342217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74B9AFBB-8D6E-A28B-E9FC-F93C18E942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33" y="342217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4A9174CE-0912-7B19-9CFF-FC0AE93BD3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79" y="342218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5944B011-C82E-D8AF-658E-69287C447E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9" y="34221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698305BA-6556-94DA-BDA1-23A39DE8EB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481330"/>
              <a:ext cx="14192" cy="14096"/>
            </a:xfrm>
            <a:custGeom>
              <a:avLst/>
              <a:gdLst>
                <a:gd name="connsiteX0" fmla="*/ 14192 w 14192"/>
                <a:gd name="connsiteY0" fmla="*/ 7049 h 14096"/>
                <a:gd name="connsiteX1" fmla="*/ 7144 w 14192"/>
                <a:gd name="connsiteY1" fmla="*/ 14097 h 14096"/>
                <a:gd name="connsiteX2" fmla="*/ 0 w 14192"/>
                <a:gd name="connsiteY2" fmla="*/ 7049 h 14096"/>
                <a:gd name="connsiteX3" fmla="*/ 7049 w 14192"/>
                <a:gd name="connsiteY3" fmla="*/ 0 h 14096"/>
                <a:gd name="connsiteX4" fmla="*/ 14192 w 14192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1049"/>
                    <a:pt x="0" y="7049"/>
                  </a:cubicBezTo>
                  <a:cubicBezTo>
                    <a:pt x="0" y="3048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549E8D35-8EA5-989D-F1FA-C8DBB2F039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481330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61B8FC54-9CA0-5669-47CE-A0BD2B86BA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481330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2B9A078C-B9A3-842B-5138-3C735620C7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481330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406978F8-4A88-2269-4885-DE5187A28A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481330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D8550C90-44FD-1C87-806A-6BADB6495F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2" y="3481330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09E8E6F0-30AB-EE9C-202F-B6D3D4EA22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481330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E09289D1-B262-E9B1-DCD0-228E3C17E1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54057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FEDA9E0B-4041-B6C5-431E-EE296A16E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540575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56FE1522-145F-D1F5-3211-764FB44B3A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54057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10F14030-1289-07E6-CFA7-5AC08A3C04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54057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171C285B-38FF-9AB3-FB8D-D52D2DA985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54057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1C942A4E-AE5C-8988-0E42-E83099E70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2" y="3540575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6D97A7C3-91DB-2DF8-6A53-07B35C9686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54057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F5001A47-03FB-816A-435D-80176332FE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59972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2A29CB93-D14B-0775-B3D7-0929EBD7EB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5997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49AF868B-1596-4834-3CA4-DE0EE521FE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5997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96B82EC9-D85C-0B31-0C3F-B8BD5CECF1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5997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8087F44B-87DF-8151-7639-D09B065E32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5997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B49C8B78-DF1E-D047-CEAB-4F474A576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1" y="35997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FD765AA6-2BBA-94A4-C272-FDA3FFEE9F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5997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7CF9D871-C86F-F724-E2AF-0748FF2E8A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3" y="3658968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07E29940-DC86-862F-3D97-C34371807E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99" y="3658968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1A8BC938-7341-D4F1-2E6B-71F6085690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49" y="365896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C5055B65-FF4A-B397-765D-702D0085B6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65896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3D4E6241-08E2-8435-1C5A-B24F915731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5" y="365896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49B81B69-0EFF-63F1-A656-E9DEC9B4B7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0" y="3658968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4353D0CA-EBEA-26A2-BFEA-0A79B32D5F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65896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45BC8C26-491A-2CC6-8F49-70DFE73570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718118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E3267976-4ECA-838F-5A7E-947D50C93B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718118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B6FD5B61-D989-8480-52C8-76D3F62D76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71811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121B5BE4-0E4E-EE3D-D9A5-866BE21691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6" y="371811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0E87064D-5794-B823-74DE-6859C6F8E3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71811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C381329F-C60F-AEA9-258B-EEE204842C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1" y="3718118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9DFD1528-CAB1-3795-D894-8AFE582BCB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71811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4B9E88F1-DE09-AC20-933D-F311F215AA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7" y="3777362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13F6D25D-89D0-36B7-CDDA-07EEE30D8B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1" y="3777362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481387CC-AF39-23EE-5996-D4A86CB5C3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3" y="3777360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A24C0610-8209-8C93-4575-DC5CF4872B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701" y="3777360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BC71E523-FE63-670A-E3DC-2947E2BC82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54" y="3777360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23310C71-8ED0-4B07-71EF-F6106F7CCF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102" y="3777362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48EFFEC8-BDB9-983C-5BF0-26D4D270E8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50" y="3777360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2C584B8F-AFD7-93F8-AB0E-08016C8907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95" y="3481330"/>
              <a:ext cx="14097" cy="14096"/>
            </a:xfrm>
            <a:custGeom>
              <a:avLst/>
              <a:gdLst>
                <a:gd name="connsiteX0" fmla="*/ 14097 w 14097"/>
                <a:gd name="connsiteY0" fmla="*/ 7049 h 14096"/>
                <a:gd name="connsiteX1" fmla="*/ 7049 w 14097"/>
                <a:gd name="connsiteY1" fmla="*/ 14097 h 14096"/>
                <a:gd name="connsiteX2" fmla="*/ 0 w 14097"/>
                <a:gd name="connsiteY2" fmla="*/ 7049 h 14096"/>
                <a:gd name="connsiteX3" fmla="*/ 7049 w 14097"/>
                <a:gd name="connsiteY3" fmla="*/ 0 h 14096"/>
                <a:gd name="connsiteX4" fmla="*/ 14097 w 14097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35527836-B914-6AFF-0093-A2EF3D6413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46" y="3481330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221C625D-B151-294E-EB16-6B7993FD4D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91" y="3481330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9 w 14096"/>
                <a:gd name="connsiteY1" fmla="*/ 14097 h 14096"/>
                <a:gd name="connsiteX2" fmla="*/ 0 w 14096"/>
                <a:gd name="connsiteY2" fmla="*/ 7049 h 14096"/>
                <a:gd name="connsiteX3" fmla="*/ 7049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96726400-48EB-C5F4-3688-4067E258E2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42" y="3481330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58E3220C-3CDB-8954-7C07-8B6AF17949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88" y="3481330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19A7A936-FD7A-CF1F-6E70-9CF6B2ED95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37" y="348132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E11AAD04-726D-0C05-B299-E8254E48C0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95" y="3540578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94E0B6DD-A0F0-7169-048B-985A089B90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46" y="35405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7AAF0BF6-2B3D-008D-F8E8-4808AE64D0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91" y="354058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615F09E6-1048-A5B0-D1F1-D2EC29D008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42" y="354058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FE5B6745-F50E-91B1-0058-0513C62FF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88" y="35405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B31C2DD0-CA59-EA6C-0114-8BF6EE08A1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37" y="3540588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E391D211-DB36-4D04-1B55-006471D215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95" y="3599737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6F6FD2F6-EC0F-A2B3-D6B1-F2559E9850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46" y="359973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C030E729-B2BE-6712-1B9D-BA5F9D472F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91" y="359973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EA0BDECB-5ABB-EE85-DB04-A049B41B39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42" y="359973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98FB9008-F170-124C-E572-55043A6ED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88" y="359973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AAF8A181-639D-49D3-EEA4-C4FA374445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37" y="359973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01D46F15-C479-2FFC-FE92-621C23763A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95" y="3658981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1B0A2241-6C96-1323-FDCE-87A62718BE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46" y="36589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AAEA019A-01F4-3BA1-4AFD-271D4A10A4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91" y="36589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8542CCED-4DBD-3F29-0E9F-B8B3C18D09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42" y="36589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65FE27DE-EA5B-24BB-0847-F8EA593AB4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88" y="36589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A40607FB-4DE8-02DE-D77D-405BB36B8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41" y="365897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115EB0CB-9B41-4E3B-D173-093DECF3E8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99" y="371813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633B1B8A-B968-CA97-B61C-D04CE53984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50" y="371813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3987936D-3ADF-2650-ABDB-AF37AE1E41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95" y="371813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98021C2C-F2EA-025B-A5CE-859621CA06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45" y="371813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4DC51859-94E5-F219-E8A8-CB65E3F56C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92" y="371812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96D51922-5C4D-18BC-ACAD-E65198FE4A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40" y="37181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8E04D06A-E1C0-1DC3-31BE-354A6339D2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95" y="3777375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106611C2-A078-1F57-034F-AD4406B7E3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50" y="3777375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4C87E6D7-603F-C874-0276-4FA2B1FEA4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96" y="3777375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0F0F4EDE-E362-560A-45BD-DF2A95BB44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55" y="3777354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6DBA747B-E89D-8E8B-2DFE-DE7B72FF9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314" y="3777450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5890B558-6145-D6D3-C018-5C35EFD449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4" y="37774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8915442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811D0EC-8F4E-02E7-7214-5A49127109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Rectangle 818">
            <a:extLst>
              <a:ext uri="{FF2B5EF4-FFF2-40B4-BE49-F238E27FC236}">
                <a16:creationId xmlns:a16="http://schemas.microsoft.com/office/drawing/2014/main" id="{5D596B20-C3D6-0E05-D0F1-ADCFAC38F1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0" name="Oval 819">
            <a:extLst>
              <a:ext uri="{FF2B5EF4-FFF2-40B4-BE49-F238E27FC236}">
                <a16:creationId xmlns:a16="http://schemas.microsoft.com/office/drawing/2014/main" id="{870F81A9-D364-6FD1-9441-1B4885430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8395" y="1040837"/>
            <a:ext cx="4754948" cy="4754948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1" name="Oval 820">
            <a:extLst>
              <a:ext uri="{FF2B5EF4-FFF2-40B4-BE49-F238E27FC236}">
                <a16:creationId xmlns:a16="http://schemas.microsoft.com/office/drawing/2014/main" id="{6BBA94CC-C73C-D0F2-40D5-D352945153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9411" y="1029607"/>
            <a:ext cx="4754948" cy="4754948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2" name="Oval 821">
            <a:extLst>
              <a:ext uri="{FF2B5EF4-FFF2-40B4-BE49-F238E27FC236}">
                <a16:creationId xmlns:a16="http://schemas.microsoft.com/office/drawing/2014/main" id="{2837C73E-D83C-6539-0DE6-CA9E683C6C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9960" y="934855"/>
            <a:ext cx="4754948" cy="4754948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211F1D-DF5A-2FEF-9C68-09F440F9EA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2368" y="1877492"/>
            <a:ext cx="4030132" cy="321537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Components </a:t>
            </a:r>
          </a:p>
        </p:txBody>
      </p:sp>
      <p:grpSp>
        <p:nvGrpSpPr>
          <p:cNvPr id="823" name="Group 822">
            <a:extLst>
              <a:ext uri="{FF2B5EF4-FFF2-40B4-BE49-F238E27FC236}">
                <a16:creationId xmlns:a16="http://schemas.microsoft.com/office/drawing/2014/main" id="{D6E2C77F-05F6-1236-95AD-F965602BAA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77893"/>
            <a:ext cx="1861854" cy="717514"/>
            <a:chOff x="0" y="377893"/>
            <a:chExt cx="1861854" cy="717514"/>
          </a:xfrm>
          <a:solidFill>
            <a:schemeClr val="bg1"/>
          </a:solidFill>
        </p:grpSpPr>
        <p:sp>
          <p:nvSpPr>
            <p:cNvPr id="824" name="Freeform: Shape 823">
              <a:extLst>
                <a:ext uri="{FF2B5EF4-FFF2-40B4-BE49-F238E27FC236}">
                  <a16:creationId xmlns:a16="http://schemas.microsoft.com/office/drawing/2014/main" id="{6B7B588A-1AB1-2585-7039-54B4355E49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37789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825" name="Freeform: Shape 824">
              <a:extLst>
                <a:ext uri="{FF2B5EF4-FFF2-40B4-BE49-F238E27FC236}">
                  <a16:creationId xmlns:a16="http://schemas.microsoft.com/office/drawing/2014/main" id="{B5C3DA3A-CFFC-DF4E-E9DF-62100EA6AD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1762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826" name="Graphic 212">
            <a:extLst>
              <a:ext uri="{FF2B5EF4-FFF2-40B4-BE49-F238E27FC236}">
                <a16:creationId xmlns:a16="http://schemas.microsoft.com/office/drawing/2014/main" id="{07A01D32-18FB-A40C-60A1-B1E7D11FFA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8524" y="457812"/>
            <a:ext cx="914565" cy="91456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827" name="Graphic 212">
            <a:extLst>
              <a:ext uri="{FF2B5EF4-FFF2-40B4-BE49-F238E27FC236}">
                <a16:creationId xmlns:a16="http://schemas.microsoft.com/office/drawing/2014/main" id="{D7D38F0E-6864-5496-82CF-08B53FDAF7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8524" y="457812"/>
            <a:ext cx="914565" cy="91456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828" name="Oval 827">
            <a:extLst>
              <a:ext uri="{FF2B5EF4-FFF2-40B4-BE49-F238E27FC236}">
                <a16:creationId xmlns:a16="http://schemas.microsoft.com/office/drawing/2014/main" id="{3D6D8072-FC76-7EBF-310A-7631E17ED6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2976" y="4946663"/>
            <a:ext cx="319941" cy="319941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829" name="Oval 828">
            <a:extLst>
              <a:ext uri="{FF2B5EF4-FFF2-40B4-BE49-F238E27FC236}">
                <a16:creationId xmlns:a16="http://schemas.microsoft.com/office/drawing/2014/main" id="{E289FA1B-2335-8691-34C8-A348F438E6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2976" y="4946663"/>
            <a:ext cx="319941" cy="319941"/>
          </a:xfrm>
          <a:prstGeom prst="ellipse">
            <a:avLst/>
          </a:pr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639AF8-0BE5-A434-419C-5573E108446D}"/>
              </a:ext>
            </a:extLst>
          </p:cNvPr>
          <p:cNvSpPr txBox="1"/>
          <p:nvPr/>
        </p:nvSpPr>
        <p:spPr>
          <a:xfrm>
            <a:off x="5346473" y="1095407"/>
            <a:ext cx="7381463" cy="41711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5143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Reaction Chamber</a:t>
            </a:r>
          </a:p>
          <a:p>
            <a:pPr marL="5143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Laser</a:t>
            </a:r>
          </a:p>
          <a:p>
            <a:pPr marL="5143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Precursor Gases </a:t>
            </a:r>
          </a:p>
          <a:p>
            <a:pPr marL="5143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Substrate &amp; Holder</a:t>
            </a:r>
          </a:p>
          <a:p>
            <a:pPr marL="5143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Pressure &amp; Vacuum Control System </a:t>
            </a:r>
          </a:p>
          <a:p>
            <a:pPr marL="5143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Gas Flow and Exhaust System</a:t>
            </a:r>
          </a:p>
          <a:p>
            <a:pPr marL="5143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Monitoring System</a:t>
            </a:r>
          </a:p>
          <a:p>
            <a:pPr marL="5143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</a:endParaRPr>
          </a:p>
          <a:p>
            <a:pPr marL="5143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</a:endParaRPr>
          </a:p>
          <a:p>
            <a:pPr marL="5143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</a:endParaRPr>
          </a:p>
        </p:txBody>
      </p:sp>
      <p:grpSp>
        <p:nvGrpSpPr>
          <p:cNvPr id="813" name="Graphic 185">
            <a:extLst>
              <a:ext uri="{FF2B5EF4-FFF2-40B4-BE49-F238E27FC236}">
                <a16:creationId xmlns:a16="http://schemas.microsoft.com/office/drawing/2014/main" id="{A9742EAB-D760-C6F3-CF0C-60F0994224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812239" y="6139464"/>
            <a:ext cx="1054466" cy="469689"/>
            <a:chOff x="9841624" y="4115729"/>
            <a:chExt cx="602169" cy="268223"/>
          </a:xfrm>
          <a:solidFill>
            <a:schemeClr val="bg1"/>
          </a:solidFill>
        </p:grpSpPr>
        <p:sp>
          <p:nvSpPr>
            <p:cNvPr id="830" name="Freeform: Shape 829">
              <a:extLst>
                <a:ext uri="{FF2B5EF4-FFF2-40B4-BE49-F238E27FC236}">
                  <a16:creationId xmlns:a16="http://schemas.microsoft.com/office/drawing/2014/main" id="{6495F7D5-2771-1C21-A6DB-46B4A0097C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5" name="Freeform: Shape 814">
              <a:extLst>
                <a:ext uri="{FF2B5EF4-FFF2-40B4-BE49-F238E27FC236}">
                  <a16:creationId xmlns:a16="http://schemas.microsoft.com/office/drawing/2014/main" id="{2946CA23-E783-EC27-F29D-BDF455F0DD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1" name="Freeform: Shape 830">
              <a:extLst>
                <a:ext uri="{FF2B5EF4-FFF2-40B4-BE49-F238E27FC236}">
                  <a16:creationId xmlns:a16="http://schemas.microsoft.com/office/drawing/2014/main" id="{613F398D-DEEB-E8C8-54DB-13F3AA2EA5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7" name="Freeform: Shape 816">
              <a:extLst>
                <a:ext uri="{FF2B5EF4-FFF2-40B4-BE49-F238E27FC236}">
                  <a16:creationId xmlns:a16="http://schemas.microsoft.com/office/drawing/2014/main" id="{631268D6-0E7D-186B-B9A0-BCD10F5F6E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8" name="Freeform: Shape 817">
              <a:extLst>
                <a:ext uri="{FF2B5EF4-FFF2-40B4-BE49-F238E27FC236}">
                  <a16:creationId xmlns:a16="http://schemas.microsoft.com/office/drawing/2014/main" id="{7F5A463E-4969-16D1-4CC3-D3C4554C18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79795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iagram of a machine with a diagram&#10;&#10;AI-generated content may be incorrect.">
            <a:extLst>
              <a:ext uri="{FF2B5EF4-FFF2-40B4-BE49-F238E27FC236}">
                <a16:creationId xmlns:a16="http://schemas.microsoft.com/office/drawing/2014/main" id="{A5FBFC00-1615-07D5-0590-0A9DCCBBA1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0946" y="321734"/>
            <a:ext cx="3339275" cy="2905170"/>
          </a:xfrm>
          <a:prstGeom prst="rect">
            <a:avLst/>
          </a:prstGeom>
        </p:spPr>
      </p:pic>
      <p:pic>
        <p:nvPicPr>
          <p:cNvPr id="7" name="Picture 6" descr="Diagram of a laser beam&#10;&#10;AI-generated content may be incorrect.">
            <a:extLst>
              <a:ext uri="{FF2B5EF4-FFF2-40B4-BE49-F238E27FC236}">
                <a16:creationId xmlns:a16="http://schemas.microsoft.com/office/drawing/2014/main" id="{133BC57D-B8F6-7532-6D20-DC2C73BBF9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0469" y="3631096"/>
            <a:ext cx="3880227" cy="276056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799448F2-0E5B-42DA-B2D1-11A14E947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E8A7552-20E1-4F34-ADAB-C1DB6634D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Diagram of a laser sintering machine&#10;&#10;AI-generated content may be incorrect.">
            <a:extLst>
              <a:ext uri="{FF2B5EF4-FFF2-40B4-BE49-F238E27FC236}">
                <a16:creationId xmlns:a16="http://schemas.microsoft.com/office/drawing/2014/main" id="{0CA86DBC-3116-CA55-B061-1362E105A9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8034" y="333429"/>
            <a:ext cx="5426764" cy="6046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4262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804</TotalTime>
  <Words>309</Words>
  <Application>Microsoft Office PowerPoint</Application>
  <PresentationFormat>Widescreen</PresentationFormat>
  <Paragraphs>54</Paragraphs>
  <Slides>18</Slides>
  <Notes>1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Agency FB</vt:lpstr>
      <vt:lpstr>Aharoni</vt:lpstr>
      <vt:lpstr>Aptos</vt:lpstr>
      <vt:lpstr>Aptos Display</vt:lpstr>
      <vt:lpstr>Arial</vt:lpstr>
      <vt:lpstr>Office Theme</vt:lpstr>
      <vt:lpstr>Laser chemical vapor deposition </vt:lpstr>
      <vt:lpstr>Outlines </vt:lpstr>
      <vt:lpstr>Introduction</vt:lpstr>
      <vt:lpstr>What is LCVD ? </vt:lpstr>
      <vt:lpstr>Mechanism</vt:lpstr>
      <vt:lpstr>PowerPoint Presentation</vt:lpstr>
      <vt:lpstr>Components</vt:lpstr>
      <vt:lpstr>Components </vt:lpstr>
      <vt:lpstr>PowerPoint Presentation</vt:lpstr>
      <vt:lpstr>Types of LCVD </vt:lpstr>
      <vt:lpstr>PowerPoint Presentation</vt:lpstr>
      <vt:lpstr>Applications</vt:lpstr>
      <vt:lpstr>Applications</vt:lpstr>
      <vt:lpstr>Advantages/Limitations </vt:lpstr>
      <vt:lpstr>PowerPoint Presentation</vt:lpstr>
      <vt:lpstr>Simulations 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Ahmad_1519a</dc:creator>
  <cp:lastModifiedBy>Ahmad_1519a</cp:lastModifiedBy>
  <cp:revision>4</cp:revision>
  <dcterms:created xsi:type="dcterms:W3CDTF">2025-04-03T03:25:18Z</dcterms:created>
  <dcterms:modified xsi:type="dcterms:W3CDTF">2025-04-09T02:08:17Z</dcterms:modified>
</cp:coreProperties>
</file>